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4C47F-0635-43D1-A082-0F636636636D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100B9-BCED-4A6E-A48D-06B7FE64FDD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100B9-BCED-4A6E-A48D-06B7FE64FDD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100B9-BCED-4A6E-A48D-06B7FE64FDD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100B9-BCED-4A6E-A48D-06B7FE64FDD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100B9-BCED-4A6E-A48D-06B7FE64FDD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100B9-BCED-4A6E-A48D-06B7FE64FDD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100B9-BCED-4A6E-A48D-06B7FE64FDD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100B9-BCED-4A6E-A48D-06B7FE64FDD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100B9-BCED-4A6E-A48D-06B7FE64FDD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F9639DB-FAD9-4E82-88CC-5E739C401C4A}" type="datetimeFigureOut">
              <a:rPr lang="en-US" smtClean="0"/>
              <a:t>10/20/2009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FFBD56C-CFE5-4BAB-9AFB-AA45E48DBF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Similarity, Again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20, 2009</a:t>
            </a:r>
            <a:endParaRPr lang="en-US" dirty="0"/>
          </a:p>
        </p:txBody>
      </p:sp>
      <p:sp>
        <p:nvSpPr>
          <p:cNvPr id="4" name="SMARTPenAnnotation333"/>
          <p:cNvSpPr/>
          <p:nvPr/>
        </p:nvSpPr>
        <p:spPr>
          <a:xfrm>
            <a:off x="9209477" y="4279729"/>
            <a:ext cx="246" cy="64378"/>
          </a:xfrm>
          <a:custGeom>
            <a:avLst/>
            <a:gdLst/>
            <a:ahLst/>
            <a:cxnLst/>
            <a:rect l="0" t="0" r="0" b="0"/>
            <a:pathLst>
              <a:path w="246" h="64378">
                <a:moveTo>
                  <a:pt x="0" y="64377"/>
                </a:moveTo>
                <a:lnTo>
                  <a:pt x="245" y="20515"/>
                </a:lnTo>
                <a:lnTo>
                  <a:pt x="2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4"/>
          <p:cNvSpPr/>
          <p:nvPr/>
        </p:nvSpPr>
        <p:spPr>
          <a:xfrm>
            <a:off x="9203284" y="4244085"/>
            <a:ext cx="6047" cy="27098"/>
          </a:xfrm>
          <a:custGeom>
            <a:avLst/>
            <a:gdLst/>
            <a:ahLst/>
            <a:cxnLst/>
            <a:rect l="0" t="0" r="0" b="0"/>
            <a:pathLst>
              <a:path w="6047" h="27098">
                <a:moveTo>
                  <a:pt x="6046" y="27097"/>
                </a:moveTo>
                <a:lnTo>
                  <a:pt x="3898" y="16923"/>
                </a:lnTo>
                <a:lnTo>
                  <a:pt x="547" y="427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5"/>
          <p:cNvSpPr/>
          <p:nvPr/>
        </p:nvSpPr>
        <p:spPr>
          <a:xfrm>
            <a:off x="6226492" y="607790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Review and apply similarity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Demonstrate knowledge, verbally and in writing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04800"/>
            <a:ext cx="49720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8600" y="0"/>
            <a:ext cx="3048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800"/>
              </a:spcAft>
            </a:pPr>
            <a:r>
              <a:rPr lang="en-US" dirty="0"/>
              <a:t>1. scale factor of </a:t>
            </a:r>
            <a:r>
              <a:rPr lang="en-US" i="1" dirty="0" smtClean="0"/>
              <a:t>ABCD </a:t>
            </a:r>
            <a:r>
              <a:rPr lang="en-US" dirty="0" smtClean="0"/>
              <a:t>to </a:t>
            </a:r>
            <a:r>
              <a:rPr lang="en-US" i="1" dirty="0"/>
              <a:t>EFGH</a:t>
            </a:r>
          </a:p>
          <a:p>
            <a:pPr>
              <a:spcAft>
                <a:spcPts val="4800"/>
              </a:spcAft>
            </a:pPr>
            <a:r>
              <a:rPr lang="en-US" dirty="0"/>
              <a:t>2. </a:t>
            </a:r>
            <a:r>
              <a:rPr lang="en-US" i="1" dirty="0"/>
              <a:t>EF </a:t>
            </a:r>
            <a:endParaRPr lang="en-US" i="1" dirty="0" smtClean="0"/>
          </a:p>
          <a:p>
            <a:pPr>
              <a:spcAft>
                <a:spcPts val="4800"/>
              </a:spcAft>
            </a:pPr>
            <a:r>
              <a:rPr lang="en-US" i="1" dirty="0" smtClean="0"/>
              <a:t>3</a:t>
            </a:r>
            <a:r>
              <a:rPr lang="en-US" i="1" dirty="0"/>
              <a:t>. FG </a:t>
            </a:r>
            <a:endParaRPr lang="en-US" i="1" dirty="0" smtClean="0"/>
          </a:p>
          <a:p>
            <a:pPr>
              <a:spcAft>
                <a:spcPts val="4800"/>
              </a:spcAft>
            </a:pPr>
            <a:r>
              <a:rPr lang="en-US" i="1" dirty="0" smtClean="0"/>
              <a:t>4</a:t>
            </a:r>
            <a:r>
              <a:rPr lang="en-US" i="1" dirty="0"/>
              <a:t>. GH</a:t>
            </a:r>
          </a:p>
          <a:p>
            <a:pPr>
              <a:spcAft>
                <a:spcPts val="4800"/>
              </a:spcAft>
            </a:pPr>
            <a:r>
              <a:rPr lang="en-US" dirty="0"/>
              <a:t>5. perimeter of </a:t>
            </a:r>
            <a:r>
              <a:rPr lang="en-US" i="1" dirty="0"/>
              <a:t>ABCD </a:t>
            </a:r>
            <a:endParaRPr lang="en-US" i="1" dirty="0" smtClean="0"/>
          </a:p>
          <a:p>
            <a:pPr>
              <a:spcAft>
                <a:spcPts val="4800"/>
              </a:spcAft>
            </a:pPr>
            <a:r>
              <a:rPr lang="en-US" i="1" dirty="0" smtClean="0"/>
              <a:t>6</a:t>
            </a:r>
            <a:r>
              <a:rPr lang="en-US" i="1" dirty="0"/>
              <a:t>. perimeter of EFGH </a:t>
            </a:r>
            <a:endParaRPr lang="en-US" i="1" dirty="0" smtClean="0"/>
          </a:p>
          <a:p>
            <a:pPr>
              <a:spcAft>
                <a:spcPts val="4800"/>
              </a:spcAft>
            </a:pPr>
            <a:r>
              <a:rPr lang="en-US" i="1" dirty="0" smtClean="0"/>
              <a:t>7</a:t>
            </a:r>
            <a:r>
              <a:rPr lang="en-US" i="1" dirty="0"/>
              <a:t>. ratio of perimeter </a:t>
            </a:r>
            <a:r>
              <a:rPr lang="en-US" i="1" dirty="0" smtClean="0"/>
              <a:t>of ABCD </a:t>
            </a:r>
            <a:r>
              <a:rPr lang="en-US" i="1" dirty="0"/>
              <a:t>to perimeter </a:t>
            </a:r>
            <a:r>
              <a:rPr lang="en-US" i="1" dirty="0" smtClean="0"/>
              <a:t>of EFGH</a:t>
            </a:r>
            <a:endParaRPr lang="en-US" dirty="0"/>
          </a:p>
        </p:txBody>
      </p:sp>
      <p:sp>
        <p:nvSpPr>
          <p:cNvPr id="7" name="SMARTPenAnnotation219"/>
          <p:cNvSpPr/>
          <p:nvPr/>
        </p:nvSpPr>
        <p:spPr>
          <a:xfrm>
            <a:off x="1088118" y="531495"/>
            <a:ext cx="549834" cy="351430"/>
          </a:xfrm>
          <a:custGeom>
            <a:avLst/>
            <a:gdLst/>
            <a:ahLst/>
            <a:cxnLst/>
            <a:rect l="0" t="0" r="0" b="0"/>
            <a:pathLst>
              <a:path w="549834" h="351430">
                <a:moveTo>
                  <a:pt x="329201" y="34289"/>
                </a:moveTo>
                <a:lnTo>
                  <a:pt x="320982" y="26070"/>
                </a:lnTo>
                <a:lnTo>
                  <a:pt x="320675" y="16438"/>
                </a:lnTo>
                <a:lnTo>
                  <a:pt x="320660" y="13816"/>
                </a:lnTo>
                <a:lnTo>
                  <a:pt x="319697" y="12068"/>
                </a:lnTo>
                <a:lnTo>
                  <a:pt x="318103" y="10903"/>
                </a:lnTo>
                <a:lnTo>
                  <a:pt x="313251" y="9032"/>
                </a:lnTo>
                <a:lnTo>
                  <a:pt x="307859" y="4158"/>
                </a:lnTo>
                <a:lnTo>
                  <a:pt x="304496" y="2772"/>
                </a:lnTo>
                <a:lnTo>
                  <a:pt x="290661" y="821"/>
                </a:lnTo>
                <a:lnTo>
                  <a:pt x="275449" y="243"/>
                </a:lnTo>
                <a:lnTo>
                  <a:pt x="262580" y="72"/>
                </a:lnTo>
                <a:lnTo>
                  <a:pt x="249110" y="32"/>
                </a:lnTo>
                <a:lnTo>
                  <a:pt x="233598" y="2554"/>
                </a:lnTo>
                <a:lnTo>
                  <a:pt x="218131" y="5897"/>
                </a:lnTo>
                <a:lnTo>
                  <a:pt x="204907" y="7383"/>
                </a:lnTo>
                <a:lnTo>
                  <a:pt x="190139" y="10584"/>
                </a:lnTo>
                <a:lnTo>
                  <a:pt x="175004" y="15181"/>
                </a:lnTo>
                <a:lnTo>
                  <a:pt x="154820" y="23124"/>
                </a:lnTo>
                <a:lnTo>
                  <a:pt x="139304" y="28692"/>
                </a:lnTo>
                <a:lnTo>
                  <a:pt x="122882" y="36882"/>
                </a:lnTo>
                <a:lnTo>
                  <a:pt x="106059" y="46872"/>
                </a:lnTo>
                <a:lnTo>
                  <a:pt x="89057" y="57662"/>
                </a:lnTo>
                <a:lnTo>
                  <a:pt x="63420" y="74446"/>
                </a:lnTo>
                <a:lnTo>
                  <a:pt x="55811" y="80111"/>
                </a:lnTo>
                <a:lnTo>
                  <a:pt x="48834" y="85792"/>
                </a:lnTo>
                <a:lnTo>
                  <a:pt x="36001" y="96232"/>
                </a:lnTo>
                <a:lnTo>
                  <a:pt x="23948" y="104047"/>
                </a:lnTo>
                <a:lnTo>
                  <a:pt x="14781" y="113235"/>
                </a:lnTo>
                <a:lnTo>
                  <a:pt x="7531" y="123669"/>
                </a:lnTo>
                <a:lnTo>
                  <a:pt x="4265" y="129118"/>
                </a:lnTo>
                <a:lnTo>
                  <a:pt x="1134" y="134656"/>
                </a:lnTo>
                <a:lnTo>
                  <a:pt x="0" y="140253"/>
                </a:lnTo>
                <a:lnTo>
                  <a:pt x="196" y="145889"/>
                </a:lnTo>
                <a:lnTo>
                  <a:pt x="1280" y="151552"/>
                </a:lnTo>
                <a:lnTo>
                  <a:pt x="5023" y="160384"/>
                </a:lnTo>
                <a:lnTo>
                  <a:pt x="7355" y="164072"/>
                </a:lnTo>
                <a:lnTo>
                  <a:pt x="11767" y="167484"/>
                </a:lnTo>
                <a:lnTo>
                  <a:pt x="24290" y="173815"/>
                </a:lnTo>
                <a:lnTo>
                  <a:pt x="39380" y="179803"/>
                </a:lnTo>
                <a:lnTo>
                  <a:pt x="47405" y="182734"/>
                </a:lnTo>
                <a:lnTo>
                  <a:pt x="57517" y="185640"/>
                </a:lnTo>
                <a:lnTo>
                  <a:pt x="69021" y="188530"/>
                </a:lnTo>
                <a:lnTo>
                  <a:pt x="117153" y="200012"/>
                </a:lnTo>
                <a:lnTo>
                  <a:pt x="130686" y="202873"/>
                </a:lnTo>
                <a:lnTo>
                  <a:pt x="160962" y="208593"/>
                </a:lnTo>
                <a:lnTo>
                  <a:pt x="176085" y="210499"/>
                </a:lnTo>
                <a:lnTo>
                  <a:pt x="190929" y="211770"/>
                </a:lnTo>
                <a:lnTo>
                  <a:pt x="205587" y="212618"/>
                </a:lnTo>
                <a:lnTo>
                  <a:pt x="221074" y="214135"/>
                </a:lnTo>
                <a:lnTo>
                  <a:pt x="237114" y="216099"/>
                </a:lnTo>
                <a:lnTo>
                  <a:pt x="253523" y="218361"/>
                </a:lnTo>
                <a:lnTo>
                  <a:pt x="284454" y="223414"/>
                </a:lnTo>
                <a:lnTo>
                  <a:pt x="343117" y="234419"/>
                </a:lnTo>
                <a:lnTo>
                  <a:pt x="386241" y="242918"/>
                </a:lnTo>
                <a:lnTo>
                  <a:pt x="412337" y="248616"/>
                </a:lnTo>
                <a:lnTo>
                  <a:pt x="460135" y="260035"/>
                </a:lnTo>
                <a:lnTo>
                  <a:pt x="470783" y="262891"/>
                </a:lnTo>
                <a:lnTo>
                  <a:pt x="490234" y="268605"/>
                </a:lnTo>
                <a:lnTo>
                  <a:pt x="505864" y="276860"/>
                </a:lnTo>
                <a:lnTo>
                  <a:pt x="519160" y="285926"/>
                </a:lnTo>
                <a:lnTo>
                  <a:pt x="531420" y="293131"/>
                </a:lnTo>
                <a:lnTo>
                  <a:pt x="544481" y="302541"/>
                </a:lnTo>
                <a:lnTo>
                  <a:pt x="547016" y="305517"/>
                </a:lnTo>
                <a:lnTo>
                  <a:pt x="548706" y="308453"/>
                </a:lnTo>
                <a:lnTo>
                  <a:pt x="549833" y="311362"/>
                </a:lnTo>
                <a:lnTo>
                  <a:pt x="549632" y="314255"/>
                </a:lnTo>
                <a:lnTo>
                  <a:pt x="548545" y="317136"/>
                </a:lnTo>
                <a:lnTo>
                  <a:pt x="546868" y="320009"/>
                </a:lnTo>
                <a:lnTo>
                  <a:pt x="543845" y="321924"/>
                </a:lnTo>
                <a:lnTo>
                  <a:pt x="529536" y="325572"/>
                </a:lnTo>
                <a:lnTo>
                  <a:pt x="515394" y="329801"/>
                </a:lnTo>
                <a:lnTo>
                  <a:pt x="491367" y="337537"/>
                </a:lnTo>
                <a:lnTo>
                  <a:pt x="482079" y="340277"/>
                </a:lnTo>
                <a:lnTo>
                  <a:pt x="461600" y="345861"/>
                </a:lnTo>
                <a:lnTo>
                  <a:pt x="451757" y="347732"/>
                </a:lnTo>
                <a:lnTo>
                  <a:pt x="442338" y="348978"/>
                </a:lnTo>
                <a:lnTo>
                  <a:pt x="433201" y="349810"/>
                </a:lnTo>
                <a:lnTo>
                  <a:pt x="423299" y="350364"/>
                </a:lnTo>
                <a:lnTo>
                  <a:pt x="402138" y="350980"/>
                </a:lnTo>
                <a:lnTo>
                  <a:pt x="334797" y="351429"/>
                </a:lnTo>
                <a:lnTo>
                  <a:pt x="323407" y="350491"/>
                </a:lnTo>
                <a:lnTo>
                  <a:pt x="312004" y="348913"/>
                </a:lnTo>
                <a:lnTo>
                  <a:pt x="300591" y="346908"/>
                </a:lnTo>
                <a:lnTo>
                  <a:pt x="289173" y="344620"/>
                </a:lnTo>
                <a:lnTo>
                  <a:pt x="266326" y="339537"/>
                </a:lnTo>
                <a:lnTo>
                  <a:pt x="255852" y="336848"/>
                </a:lnTo>
                <a:lnTo>
                  <a:pt x="246012" y="334102"/>
                </a:lnTo>
                <a:lnTo>
                  <a:pt x="236594" y="331320"/>
                </a:lnTo>
                <a:lnTo>
                  <a:pt x="221050" y="325688"/>
                </a:lnTo>
                <a:lnTo>
                  <a:pt x="207792" y="319057"/>
                </a:lnTo>
                <a:lnTo>
                  <a:pt x="195549" y="309761"/>
                </a:lnTo>
                <a:lnTo>
                  <a:pt x="186298" y="299279"/>
                </a:lnTo>
                <a:lnTo>
                  <a:pt x="182497" y="293816"/>
                </a:lnTo>
                <a:lnTo>
                  <a:pt x="179011" y="287317"/>
                </a:lnTo>
                <a:lnTo>
                  <a:pt x="175735" y="280127"/>
                </a:lnTo>
                <a:lnTo>
                  <a:pt x="172598" y="272476"/>
                </a:lnTo>
                <a:lnTo>
                  <a:pt x="171459" y="265471"/>
                </a:lnTo>
                <a:lnTo>
                  <a:pt x="171652" y="258895"/>
                </a:lnTo>
                <a:lnTo>
                  <a:pt x="172734" y="252607"/>
                </a:lnTo>
                <a:lnTo>
                  <a:pt x="174407" y="245557"/>
                </a:lnTo>
                <a:lnTo>
                  <a:pt x="176475" y="237999"/>
                </a:lnTo>
                <a:lnTo>
                  <a:pt x="178806" y="230104"/>
                </a:lnTo>
                <a:lnTo>
                  <a:pt x="182266" y="221982"/>
                </a:lnTo>
                <a:lnTo>
                  <a:pt x="186477" y="213711"/>
                </a:lnTo>
                <a:lnTo>
                  <a:pt x="191189" y="205339"/>
                </a:lnTo>
                <a:lnTo>
                  <a:pt x="196236" y="196900"/>
                </a:lnTo>
                <a:lnTo>
                  <a:pt x="206923" y="179903"/>
                </a:lnTo>
                <a:lnTo>
                  <a:pt x="214345" y="171370"/>
                </a:lnTo>
                <a:lnTo>
                  <a:pt x="223103" y="162824"/>
                </a:lnTo>
                <a:lnTo>
                  <a:pt x="232752" y="154269"/>
                </a:lnTo>
                <a:lnTo>
                  <a:pt x="241089" y="145709"/>
                </a:lnTo>
                <a:lnTo>
                  <a:pt x="248552" y="137144"/>
                </a:lnTo>
                <a:lnTo>
                  <a:pt x="255433" y="128577"/>
                </a:lnTo>
                <a:lnTo>
                  <a:pt x="262877" y="120008"/>
                </a:lnTo>
                <a:lnTo>
                  <a:pt x="270698" y="111437"/>
                </a:lnTo>
                <a:lnTo>
                  <a:pt x="278769" y="102866"/>
                </a:lnTo>
                <a:lnTo>
                  <a:pt x="287007" y="95247"/>
                </a:lnTo>
                <a:lnTo>
                  <a:pt x="295357" y="88263"/>
                </a:lnTo>
                <a:lnTo>
                  <a:pt x="303781" y="81702"/>
                </a:lnTo>
                <a:lnTo>
                  <a:pt x="311302" y="75423"/>
                </a:lnTo>
                <a:lnTo>
                  <a:pt x="318221" y="69332"/>
                </a:lnTo>
                <a:lnTo>
                  <a:pt x="330989" y="57484"/>
                </a:lnTo>
                <a:lnTo>
                  <a:pt x="352168" y="36896"/>
                </a:lnTo>
                <a:lnTo>
                  <a:pt x="355942" y="33169"/>
                </a:lnTo>
                <a:lnTo>
                  <a:pt x="358459" y="29733"/>
                </a:lnTo>
                <a:lnTo>
                  <a:pt x="361255" y="23374"/>
                </a:lnTo>
                <a:lnTo>
                  <a:pt x="362829" y="14439"/>
                </a:lnTo>
                <a:lnTo>
                  <a:pt x="363361" y="3840"/>
                </a:lnTo>
                <a:lnTo>
                  <a:pt x="3634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0"/>
          <p:cNvSpPr/>
          <p:nvPr/>
        </p:nvSpPr>
        <p:spPr>
          <a:xfrm>
            <a:off x="1065847" y="968692"/>
            <a:ext cx="660083" cy="1"/>
          </a:xfrm>
          <a:custGeom>
            <a:avLst/>
            <a:gdLst/>
            <a:ahLst/>
            <a:cxnLst/>
            <a:rect l="0" t="0" r="0" b="0"/>
            <a:pathLst>
              <a:path w="660083" h="1">
                <a:moveTo>
                  <a:pt x="0" y="0"/>
                </a:moveTo>
                <a:lnTo>
                  <a:pt x="6600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1"/>
          <p:cNvSpPr/>
          <p:nvPr/>
        </p:nvSpPr>
        <p:spPr>
          <a:xfrm>
            <a:off x="1263527" y="1002982"/>
            <a:ext cx="331574" cy="308064"/>
          </a:xfrm>
          <a:custGeom>
            <a:avLst/>
            <a:gdLst/>
            <a:ahLst/>
            <a:cxnLst/>
            <a:rect l="0" t="0" r="0" b="0"/>
            <a:pathLst>
              <a:path w="331574" h="308064">
                <a:moveTo>
                  <a:pt x="145220" y="0"/>
                </a:moveTo>
                <a:lnTo>
                  <a:pt x="128781" y="0"/>
                </a:lnTo>
                <a:lnTo>
                  <a:pt x="119182" y="4551"/>
                </a:lnTo>
                <a:lnTo>
                  <a:pt x="108824" y="11932"/>
                </a:lnTo>
                <a:lnTo>
                  <a:pt x="102692" y="14828"/>
                </a:lnTo>
                <a:lnTo>
                  <a:pt x="99723" y="15600"/>
                </a:lnTo>
                <a:lnTo>
                  <a:pt x="93884" y="18999"/>
                </a:lnTo>
                <a:lnTo>
                  <a:pt x="87161" y="24636"/>
                </a:lnTo>
                <a:lnTo>
                  <a:pt x="77824" y="33492"/>
                </a:lnTo>
                <a:lnTo>
                  <a:pt x="72667" y="37568"/>
                </a:lnTo>
                <a:lnTo>
                  <a:pt x="67324" y="41238"/>
                </a:lnTo>
                <a:lnTo>
                  <a:pt x="61857" y="44637"/>
                </a:lnTo>
                <a:lnTo>
                  <a:pt x="53242" y="53494"/>
                </a:lnTo>
                <a:lnTo>
                  <a:pt x="49611" y="58522"/>
                </a:lnTo>
                <a:lnTo>
                  <a:pt x="45286" y="63780"/>
                </a:lnTo>
                <a:lnTo>
                  <a:pt x="40497" y="69190"/>
                </a:lnTo>
                <a:lnTo>
                  <a:pt x="35400" y="74702"/>
                </a:lnTo>
                <a:lnTo>
                  <a:pt x="31049" y="80281"/>
                </a:lnTo>
                <a:lnTo>
                  <a:pt x="27196" y="85906"/>
                </a:lnTo>
                <a:lnTo>
                  <a:pt x="23675" y="91560"/>
                </a:lnTo>
                <a:lnTo>
                  <a:pt x="20375" y="98188"/>
                </a:lnTo>
                <a:lnTo>
                  <a:pt x="17222" y="105464"/>
                </a:lnTo>
                <a:lnTo>
                  <a:pt x="14168" y="113172"/>
                </a:lnTo>
                <a:lnTo>
                  <a:pt x="11180" y="120215"/>
                </a:lnTo>
                <a:lnTo>
                  <a:pt x="5319" y="133122"/>
                </a:lnTo>
                <a:lnTo>
                  <a:pt x="3375" y="140183"/>
                </a:lnTo>
                <a:lnTo>
                  <a:pt x="2079" y="147748"/>
                </a:lnTo>
                <a:lnTo>
                  <a:pt x="1215" y="155648"/>
                </a:lnTo>
                <a:lnTo>
                  <a:pt x="639" y="163773"/>
                </a:lnTo>
                <a:lnTo>
                  <a:pt x="255" y="172047"/>
                </a:lnTo>
                <a:lnTo>
                  <a:pt x="0" y="180421"/>
                </a:lnTo>
                <a:lnTo>
                  <a:pt x="781" y="187908"/>
                </a:lnTo>
                <a:lnTo>
                  <a:pt x="2255" y="194804"/>
                </a:lnTo>
                <a:lnTo>
                  <a:pt x="6432" y="208500"/>
                </a:lnTo>
                <a:lnTo>
                  <a:pt x="11464" y="224112"/>
                </a:lnTo>
                <a:lnTo>
                  <a:pt x="14139" y="231323"/>
                </a:lnTo>
                <a:lnTo>
                  <a:pt x="16875" y="238035"/>
                </a:lnTo>
                <a:lnTo>
                  <a:pt x="19652" y="244415"/>
                </a:lnTo>
                <a:lnTo>
                  <a:pt x="23408" y="250573"/>
                </a:lnTo>
                <a:lnTo>
                  <a:pt x="27817" y="256584"/>
                </a:lnTo>
                <a:lnTo>
                  <a:pt x="32661" y="262496"/>
                </a:lnTo>
                <a:lnTo>
                  <a:pt x="37796" y="268342"/>
                </a:lnTo>
                <a:lnTo>
                  <a:pt x="43124" y="274145"/>
                </a:lnTo>
                <a:lnTo>
                  <a:pt x="48581" y="279918"/>
                </a:lnTo>
                <a:lnTo>
                  <a:pt x="55076" y="284720"/>
                </a:lnTo>
                <a:lnTo>
                  <a:pt x="62264" y="288873"/>
                </a:lnTo>
                <a:lnTo>
                  <a:pt x="69914" y="292595"/>
                </a:lnTo>
                <a:lnTo>
                  <a:pt x="77871" y="296028"/>
                </a:lnTo>
                <a:lnTo>
                  <a:pt x="86033" y="299270"/>
                </a:lnTo>
                <a:lnTo>
                  <a:pt x="94332" y="302383"/>
                </a:lnTo>
                <a:lnTo>
                  <a:pt x="103675" y="304459"/>
                </a:lnTo>
                <a:lnTo>
                  <a:pt x="113713" y="305842"/>
                </a:lnTo>
                <a:lnTo>
                  <a:pt x="124215" y="306765"/>
                </a:lnTo>
                <a:lnTo>
                  <a:pt x="135027" y="307380"/>
                </a:lnTo>
                <a:lnTo>
                  <a:pt x="157200" y="308063"/>
                </a:lnTo>
                <a:lnTo>
                  <a:pt x="167494" y="307293"/>
                </a:lnTo>
                <a:lnTo>
                  <a:pt x="177214" y="305827"/>
                </a:lnTo>
                <a:lnTo>
                  <a:pt x="186552" y="303897"/>
                </a:lnTo>
                <a:lnTo>
                  <a:pt x="207087" y="299213"/>
                </a:lnTo>
                <a:lnTo>
                  <a:pt x="217897" y="296630"/>
                </a:lnTo>
                <a:lnTo>
                  <a:pt x="227961" y="293956"/>
                </a:lnTo>
                <a:lnTo>
                  <a:pt x="246764" y="288445"/>
                </a:lnTo>
                <a:lnTo>
                  <a:pt x="273414" y="279987"/>
                </a:lnTo>
                <a:lnTo>
                  <a:pt x="281166" y="277145"/>
                </a:lnTo>
                <a:lnTo>
                  <a:pt x="288238" y="274299"/>
                </a:lnTo>
                <a:lnTo>
                  <a:pt x="294858" y="271448"/>
                </a:lnTo>
                <a:lnTo>
                  <a:pt x="301176" y="267643"/>
                </a:lnTo>
                <a:lnTo>
                  <a:pt x="307293" y="263201"/>
                </a:lnTo>
                <a:lnTo>
                  <a:pt x="313276" y="258335"/>
                </a:lnTo>
                <a:lnTo>
                  <a:pt x="318217" y="253186"/>
                </a:lnTo>
                <a:lnTo>
                  <a:pt x="322464" y="247848"/>
                </a:lnTo>
                <a:lnTo>
                  <a:pt x="326248" y="242385"/>
                </a:lnTo>
                <a:lnTo>
                  <a:pt x="330452" y="233774"/>
                </a:lnTo>
                <a:lnTo>
                  <a:pt x="331573" y="230144"/>
                </a:lnTo>
                <a:lnTo>
                  <a:pt x="331368" y="225820"/>
                </a:lnTo>
                <a:lnTo>
                  <a:pt x="330278" y="221031"/>
                </a:lnTo>
                <a:lnTo>
                  <a:pt x="328600" y="215934"/>
                </a:lnTo>
                <a:lnTo>
                  <a:pt x="325576" y="211584"/>
                </a:lnTo>
                <a:lnTo>
                  <a:pt x="317136" y="204210"/>
                </a:lnTo>
                <a:lnTo>
                  <a:pt x="307034" y="195217"/>
                </a:lnTo>
                <a:lnTo>
                  <a:pt x="301674" y="190152"/>
                </a:lnTo>
                <a:lnTo>
                  <a:pt x="295243" y="186776"/>
                </a:lnTo>
                <a:lnTo>
                  <a:pt x="288097" y="184525"/>
                </a:lnTo>
                <a:lnTo>
                  <a:pt x="280477" y="183024"/>
                </a:lnTo>
                <a:lnTo>
                  <a:pt x="261849" y="178816"/>
                </a:lnTo>
                <a:lnTo>
                  <a:pt x="251548" y="176361"/>
                </a:lnTo>
                <a:lnTo>
                  <a:pt x="240870" y="174724"/>
                </a:lnTo>
                <a:lnTo>
                  <a:pt x="229942" y="173633"/>
                </a:lnTo>
                <a:lnTo>
                  <a:pt x="218846" y="172905"/>
                </a:lnTo>
                <a:lnTo>
                  <a:pt x="207639" y="172420"/>
                </a:lnTo>
                <a:lnTo>
                  <a:pt x="185027" y="171881"/>
                </a:lnTo>
                <a:lnTo>
                  <a:pt x="172710" y="172690"/>
                </a:lnTo>
                <a:lnTo>
                  <a:pt x="159737" y="174182"/>
                </a:lnTo>
                <a:lnTo>
                  <a:pt x="146325" y="176129"/>
                </a:lnTo>
                <a:lnTo>
                  <a:pt x="134527" y="177427"/>
                </a:lnTo>
                <a:lnTo>
                  <a:pt x="123804" y="178292"/>
                </a:lnTo>
                <a:lnTo>
                  <a:pt x="113797" y="178869"/>
                </a:lnTo>
                <a:lnTo>
                  <a:pt x="104269" y="180206"/>
                </a:lnTo>
                <a:lnTo>
                  <a:pt x="95060" y="182050"/>
                </a:lnTo>
                <a:lnTo>
                  <a:pt x="86062" y="184231"/>
                </a:lnTo>
                <a:lnTo>
                  <a:pt x="79111" y="186639"/>
                </a:lnTo>
                <a:lnTo>
                  <a:pt x="73525" y="189196"/>
                </a:lnTo>
                <a:lnTo>
                  <a:pt x="59495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2"/>
          <p:cNvSpPr/>
          <p:nvPr/>
        </p:nvSpPr>
        <p:spPr>
          <a:xfrm>
            <a:off x="1794509" y="900112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0"/>
                </a:moveTo>
                <a:lnTo>
                  <a:pt x="4551" y="0"/>
                </a:lnTo>
                <a:lnTo>
                  <a:pt x="7797" y="953"/>
                </a:lnTo>
                <a:lnTo>
                  <a:pt x="11866" y="2540"/>
                </a:lnTo>
                <a:lnTo>
                  <a:pt x="16483" y="4551"/>
                </a:lnTo>
                <a:lnTo>
                  <a:pt x="21466" y="5891"/>
                </a:lnTo>
                <a:lnTo>
                  <a:pt x="26693" y="6785"/>
                </a:lnTo>
                <a:lnTo>
                  <a:pt x="32083" y="7381"/>
                </a:lnTo>
                <a:lnTo>
                  <a:pt x="38534" y="7778"/>
                </a:lnTo>
                <a:lnTo>
                  <a:pt x="53322" y="8219"/>
                </a:lnTo>
                <a:lnTo>
                  <a:pt x="122629" y="8559"/>
                </a:lnTo>
                <a:lnTo>
                  <a:pt x="21431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3"/>
          <p:cNvSpPr/>
          <p:nvPr/>
        </p:nvSpPr>
        <p:spPr>
          <a:xfrm>
            <a:off x="1803082" y="102870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0"/>
                </a:moveTo>
                <a:lnTo>
                  <a:pt x="0" y="7380"/>
                </a:lnTo>
                <a:lnTo>
                  <a:pt x="1905" y="7778"/>
                </a:lnTo>
                <a:lnTo>
                  <a:pt x="5080" y="8042"/>
                </a:lnTo>
                <a:lnTo>
                  <a:pt x="12735" y="8337"/>
                </a:lnTo>
                <a:lnTo>
                  <a:pt x="19313" y="8467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4"/>
          <p:cNvSpPr/>
          <p:nvPr/>
        </p:nvSpPr>
        <p:spPr>
          <a:xfrm>
            <a:off x="2428875" y="540067"/>
            <a:ext cx="15849" cy="317184"/>
          </a:xfrm>
          <a:custGeom>
            <a:avLst/>
            <a:gdLst/>
            <a:ahLst/>
            <a:cxnLst/>
            <a:rect l="0" t="0" r="0" b="0"/>
            <a:pathLst>
              <a:path w="15849" h="317184">
                <a:moveTo>
                  <a:pt x="0" y="0"/>
                </a:moveTo>
                <a:lnTo>
                  <a:pt x="0" y="33243"/>
                </a:lnTo>
                <a:lnTo>
                  <a:pt x="952" y="37402"/>
                </a:lnTo>
                <a:lnTo>
                  <a:pt x="2539" y="41127"/>
                </a:lnTo>
                <a:lnTo>
                  <a:pt x="4550" y="44563"/>
                </a:lnTo>
                <a:lnTo>
                  <a:pt x="5891" y="49711"/>
                </a:lnTo>
                <a:lnTo>
                  <a:pt x="6785" y="56001"/>
                </a:lnTo>
                <a:lnTo>
                  <a:pt x="7380" y="63051"/>
                </a:lnTo>
                <a:lnTo>
                  <a:pt x="8730" y="70609"/>
                </a:lnTo>
                <a:lnTo>
                  <a:pt x="10582" y="78505"/>
                </a:lnTo>
                <a:lnTo>
                  <a:pt x="12770" y="86627"/>
                </a:lnTo>
                <a:lnTo>
                  <a:pt x="14228" y="94899"/>
                </a:lnTo>
                <a:lnTo>
                  <a:pt x="15200" y="103271"/>
                </a:lnTo>
                <a:lnTo>
                  <a:pt x="15848" y="111710"/>
                </a:lnTo>
                <a:lnTo>
                  <a:pt x="15328" y="120193"/>
                </a:lnTo>
                <a:lnTo>
                  <a:pt x="14028" y="128706"/>
                </a:lnTo>
                <a:lnTo>
                  <a:pt x="12210" y="137239"/>
                </a:lnTo>
                <a:lnTo>
                  <a:pt x="10997" y="145785"/>
                </a:lnTo>
                <a:lnTo>
                  <a:pt x="10189" y="154340"/>
                </a:lnTo>
                <a:lnTo>
                  <a:pt x="9650" y="162901"/>
                </a:lnTo>
                <a:lnTo>
                  <a:pt x="9051" y="180033"/>
                </a:lnTo>
                <a:lnTo>
                  <a:pt x="8667" y="214315"/>
                </a:lnTo>
                <a:lnTo>
                  <a:pt x="8572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5"/>
          <p:cNvSpPr/>
          <p:nvPr/>
        </p:nvSpPr>
        <p:spPr>
          <a:xfrm>
            <a:off x="2214575" y="497205"/>
            <a:ext cx="240018" cy="227748"/>
          </a:xfrm>
          <a:custGeom>
            <a:avLst/>
            <a:gdLst/>
            <a:ahLst/>
            <a:cxnLst/>
            <a:rect l="0" t="0" r="0" b="0"/>
            <a:pathLst>
              <a:path w="240018" h="227748">
                <a:moveTo>
                  <a:pt x="240017" y="188595"/>
                </a:moveTo>
                <a:lnTo>
                  <a:pt x="232636" y="188595"/>
                </a:lnTo>
                <a:lnTo>
                  <a:pt x="226894" y="191135"/>
                </a:lnTo>
                <a:lnTo>
                  <a:pt x="207686" y="200526"/>
                </a:lnTo>
                <a:lnTo>
                  <a:pt x="202270" y="202264"/>
                </a:lnTo>
                <a:lnTo>
                  <a:pt x="196755" y="203423"/>
                </a:lnTo>
                <a:lnTo>
                  <a:pt x="191173" y="204195"/>
                </a:lnTo>
                <a:lnTo>
                  <a:pt x="185547" y="205662"/>
                </a:lnTo>
                <a:lnTo>
                  <a:pt x="179891" y="207593"/>
                </a:lnTo>
                <a:lnTo>
                  <a:pt x="174216" y="209833"/>
                </a:lnTo>
                <a:lnTo>
                  <a:pt x="167574" y="211326"/>
                </a:lnTo>
                <a:lnTo>
                  <a:pt x="160289" y="212321"/>
                </a:lnTo>
                <a:lnTo>
                  <a:pt x="152575" y="212985"/>
                </a:lnTo>
                <a:lnTo>
                  <a:pt x="145527" y="214380"/>
                </a:lnTo>
                <a:lnTo>
                  <a:pt x="138924" y="216262"/>
                </a:lnTo>
                <a:lnTo>
                  <a:pt x="132617" y="218470"/>
                </a:lnTo>
                <a:lnTo>
                  <a:pt x="125554" y="219941"/>
                </a:lnTo>
                <a:lnTo>
                  <a:pt x="117989" y="220922"/>
                </a:lnTo>
                <a:lnTo>
                  <a:pt x="110087" y="221576"/>
                </a:lnTo>
                <a:lnTo>
                  <a:pt x="102915" y="222012"/>
                </a:lnTo>
                <a:lnTo>
                  <a:pt x="89865" y="222497"/>
                </a:lnTo>
                <a:lnTo>
                  <a:pt x="83718" y="223579"/>
                </a:lnTo>
                <a:lnTo>
                  <a:pt x="77715" y="225252"/>
                </a:lnTo>
                <a:lnTo>
                  <a:pt x="71808" y="227320"/>
                </a:lnTo>
                <a:lnTo>
                  <a:pt x="65966" y="227747"/>
                </a:lnTo>
                <a:lnTo>
                  <a:pt x="60165" y="227079"/>
                </a:lnTo>
                <a:lnTo>
                  <a:pt x="54393" y="225681"/>
                </a:lnTo>
                <a:lnTo>
                  <a:pt x="49593" y="224749"/>
                </a:lnTo>
                <a:lnTo>
                  <a:pt x="45440" y="224127"/>
                </a:lnTo>
                <a:lnTo>
                  <a:pt x="41719" y="223713"/>
                </a:lnTo>
                <a:lnTo>
                  <a:pt x="38286" y="222484"/>
                </a:lnTo>
                <a:lnTo>
                  <a:pt x="31931" y="218579"/>
                </a:lnTo>
                <a:lnTo>
                  <a:pt x="25932" y="216209"/>
                </a:lnTo>
                <a:lnTo>
                  <a:pt x="22999" y="215576"/>
                </a:lnTo>
                <a:lnTo>
                  <a:pt x="17200" y="212334"/>
                </a:lnTo>
                <a:lnTo>
                  <a:pt x="14319" y="210136"/>
                </a:lnTo>
                <a:lnTo>
                  <a:pt x="11447" y="206765"/>
                </a:lnTo>
                <a:lnTo>
                  <a:pt x="8579" y="202613"/>
                </a:lnTo>
                <a:lnTo>
                  <a:pt x="5715" y="197940"/>
                </a:lnTo>
                <a:lnTo>
                  <a:pt x="3806" y="193873"/>
                </a:lnTo>
                <a:lnTo>
                  <a:pt x="1684" y="186813"/>
                </a:lnTo>
                <a:lnTo>
                  <a:pt x="1118" y="181692"/>
                </a:lnTo>
                <a:lnTo>
                  <a:pt x="741" y="175420"/>
                </a:lnTo>
                <a:lnTo>
                  <a:pt x="322" y="161784"/>
                </a:lnTo>
                <a:lnTo>
                  <a:pt x="53" y="134968"/>
                </a:lnTo>
                <a:lnTo>
                  <a:pt x="0" y="106987"/>
                </a:lnTo>
                <a:lnTo>
                  <a:pt x="948" y="99900"/>
                </a:lnTo>
                <a:lnTo>
                  <a:pt x="2533" y="92317"/>
                </a:lnTo>
                <a:lnTo>
                  <a:pt x="4542" y="84405"/>
                </a:lnTo>
                <a:lnTo>
                  <a:pt x="6833" y="76272"/>
                </a:lnTo>
                <a:lnTo>
                  <a:pt x="11920" y="59616"/>
                </a:lnTo>
                <a:lnTo>
                  <a:pt x="13657" y="52126"/>
                </a:lnTo>
                <a:lnTo>
                  <a:pt x="14816" y="45228"/>
                </a:lnTo>
                <a:lnTo>
                  <a:pt x="15588" y="38724"/>
                </a:lnTo>
                <a:lnTo>
                  <a:pt x="16102" y="32484"/>
                </a:lnTo>
                <a:lnTo>
                  <a:pt x="16446" y="26418"/>
                </a:lnTo>
                <a:lnTo>
                  <a:pt x="16674" y="20469"/>
                </a:lnTo>
                <a:lnTo>
                  <a:pt x="17779" y="15551"/>
                </a:lnTo>
                <a:lnTo>
                  <a:pt x="19469" y="11320"/>
                </a:lnTo>
                <a:lnTo>
                  <a:pt x="257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6"/>
          <p:cNvSpPr/>
          <p:nvPr/>
        </p:nvSpPr>
        <p:spPr>
          <a:xfrm>
            <a:off x="2180272" y="900112"/>
            <a:ext cx="497206" cy="34291"/>
          </a:xfrm>
          <a:custGeom>
            <a:avLst/>
            <a:gdLst/>
            <a:ahLst/>
            <a:cxnLst/>
            <a:rect l="0" t="0" r="0" b="0"/>
            <a:pathLst>
              <a:path w="497206" h="34291">
                <a:moveTo>
                  <a:pt x="0" y="34290"/>
                </a:moveTo>
                <a:lnTo>
                  <a:pt x="24702" y="34290"/>
                </a:lnTo>
                <a:lnTo>
                  <a:pt x="30756" y="33338"/>
                </a:lnTo>
                <a:lnTo>
                  <a:pt x="37649" y="31750"/>
                </a:lnTo>
                <a:lnTo>
                  <a:pt x="45102" y="29739"/>
                </a:lnTo>
                <a:lnTo>
                  <a:pt x="53880" y="28399"/>
                </a:lnTo>
                <a:lnTo>
                  <a:pt x="63543" y="27505"/>
                </a:lnTo>
                <a:lnTo>
                  <a:pt x="73794" y="26909"/>
                </a:lnTo>
                <a:lnTo>
                  <a:pt x="85391" y="25559"/>
                </a:lnTo>
                <a:lnTo>
                  <a:pt x="97885" y="23707"/>
                </a:lnTo>
                <a:lnTo>
                  <a:pt x="110976" y="21520"/>
                </a:lnTo>
                <a:lnTo>
                  <a:pt x="124467" y="20062"/>
                </a:lnTo>
                <a:lnTo>
                  <a:pt x="138223" y="19089"/>
                </a:lnTo>
                <a:lnTo>
                  <a:pt x="152156" y="18441"/>
                </a:lnTo>
                <a:lnTo>
                  <a:pt x="168112" y="17057"/>
                </a:lnTo>
                <a:lnTo>
                  <a:pt x="203622" y="12978"/>
                </a:lnTo>
                <a:lnTo>
                  <a:pt x="239088" y="7991"/>
                </a:lnTo>
                <a:lnTo>
                  <a:pt x="256547" y="5327"/>
                </a:lnTo>
                <a:lnTo>
                  <a:pt x="273902" y="3551"/>
                </a:lnTo>
                <a:lnTo>
                  <a:pt x="291186" y="2368"/>
                </a:lnTo>
                <a:lnTo>
                  <a:pt x="308424" y="1578"/>
                </a:lnTo>
                <a:lnTo>
                  <a:pt x="342817" y="702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7"/>
          <p:cNvSpPr/>
          <p:nvPr/>
        </p:nvSpPr>
        <p:spPr>
          <a:xfrm>
            <a:off x="2248852" y="1002985"/>
            <a:ext cx="435235" cy="274318"/>
          </a:xfrm>
          <a:custGeom>
            <a:avLst/>
            <a:gdLst/>
            <a:ahLst/>
            <a:cxnLst/>
            <a:rect l="0" t="0" r="0" b="0"/>
            <a:pathLst>
              <a:path w="435235" h="274318">
                <a:moveTo>
                  <a:pt x="0" y="25715"/>
                </a:moveTo>
                <a:lnTo>
                  <a:pt x="0" y="21164"/>
                </a:lnTo>
                <a:lnTo>
                  <a:pt x="952" y="19823"/>
                </a:lnTo>
                <a:lnTo>
                  <a:pt x="2540" y="18929"/>
                </a:lnTo>
                <a:lnTo>
                  <a:pt x="11865" y="15132"/>
                </a:lnTo>
                <a:lnTo>
                  <a:pt x="16482" y="12944"/>
                </a:lnTo>
                <a:lnTo>
                  <a:pt x="26693" y="10514"/>
                </a:lnTo>
                <a:lnTo>
                  <a:pt x="38533" y="8481"/>
                </a:lnTo>
                <a:lnTo>
                  <a:pt x="45692" y="6606"/>
                </a:lnTo>
                <a:lnTo>
                  <a:pt x="53321" y="4403"/>
                </a:lnTo>
                <a:lnTo>
                  <a:pt x="62217" y="2934"/>
                </a:lnTo>
                <a:lnTo>
                  <a:pt x="71958" y="1955"/>
                </a:lnTo>
                <a:lnTo>
                  <a:pt x="82262" y="1302"/>
                </a:lnTo>
                <a:lnTo>
                  <a:pt x="92942" y="867"/>
                </a:lnTo>
                <a:lnTo>
                  <a:pt x="114967" y="384"/>
                </a:lnTo>
                <a:lnTo>
                  <a:pt x="238695" y="0"/>
                </a:lnTo>
                <a:lnTo>
                  <a:pt x="246760" y="951"/>
                </a:lnTo>
                <a:lnTo>
                  <a:pt x="254042" y="2538"/>
                </a:lnTo>
                <a:lnTo>
                  <a:pt x="267213" y="5889"/>
                </a:lnTo>
                <a:lnTo>
                  <a:pt x="279416" y="7378"/>
                </a:lnTo>
                <a:lnTo>
                  <a:pt x="291190" y="10580"/>
                </a:lnTo>
                <a:lnTo>
                  <a:pt x="301820" y="15178"/>
                </a:lnTo>
                <a:lnTo>
                  <a:pt x="313866" y="23351"/>
                </a:lnTo>
                <a:lnTo>
                  <a:pt x="314971" y="24139"/>
                </a:lnTo>
                <a:lnTo>
                  <a:pt x="315708" y="25617"/>
                </a:lnTo>
                <a:lnTo>
                  <a:pt x="316527" y="29799"/>
                </a:lnTo>
                <a:lnTo>
                  <a:pt x="315793" y="32247"/>
                </a:lnTo>
                <a:lnTo>
                  <a:pt x="312438" y="37508"/>
                </a:lnTo>
                <a:lnTo>
                  <a:pt x="305231" y="43021"/>
                </a:lnTo>
                <a:lnTo>
                  <a:pt x="294726" y="48646"/>
                </a:lnTo>
                <a:lnTo>
                  <a:pt x="287924" y="51480"/>
                </a:lnTo>
                <a:lnTo>
                  <a:pt x="280532" y="54321"/>
                </a:lnTo>
                <a:lnTo>
                  <a:pt x="272746" y="56216"/>
                </a:lnTo>
                <a:lnTo>
                  <a:pt x="264698" y="57479"/>
                </a:lnTo>
                <a:lnTo>
                  <a:pt x="256475" y="58321"/>
                </a:lnTo>
                <a:lnTo>
                  <a:pt x="249088" y="59835"/>
                </a:lnTo>
                <a:lnTo>
                  <a:pt x="235801" y="64056"/>
                </a:lnTo>
                <a:lnTo>
                  <a:pt x="213060" y="71788"/>
                </a:lnTo>
                <a:lnTo>
                  <a:pt x="205857" y="73576"/>
                </a:lnTo>
                <a:lnTo>
                  <a:pt x="192774" y="75561"/>
                </a:lnTo>
                <a:lnTo>
                  <a:pt x="180610" y="76444"/>
                </a:lnTo>
                <a:lnTo>
                  <a:pt x="174699" y="76679"/>
                </a:lnTo>
                <a:lnTo>
                  <a:pt x="169806" y="77788"/>
                </a:lnTo>
                <a:lnTo>
                  <a:pt x="156534" y="84489"/>
                </a:lnTo>
                <a:lnTo>
                  <a:pt x="154966" y="85357"/>
                </a:lnTo>
                <a:lnTo>
                  <a:pt x="157138" y="88100"/>
                </a:lnTo>
                <a:lnTo>
                  <a:pt x="159052" y="90165"/>
                </a:lnTo>
                <a:lnTo>
                  <a:pt x="162232" y="91541"/>
                </a:lnTo>
                <a:lnTo>
                  <a:pt x="175809" y="93479"/>
                </a:lnTo>
                <a:lnTo>
                  <a:pt x="186405" y="93932"/>
                </a:lnTo>
                <a:lnTo>
                  <a:pt x="200004" y="96673"/>
                </a:lnTo>
                <a:lnTo>
                  <a:pt x="207631" y="98738"/>
                </a:lnTo>
                <a:lnTo>
                  <a:pt x="215573" y="100114"/>
                </a:lnTo>
                <a:lnTo>
                  <a:pt x="223725" y="101032"/>
                </a:lnTo>
                <a:lnTo>
                  <a:pt x="232018" y="101644"/>
                </a:lnTo>
                <a:lnTo>
                  <a:pt x="241356" y="103004"/>
                </a:lnTo>
                <a:lnTo>
                  <a:pt x="251391" y="104863"/>
                </a:lnTo>
                <a:lnTo>
                  <a:pt x="261892" y="107055"/>
                </a:lnTo>
                <a:lnTo>
                  <a:pt x="272702" y="108517"/>
                </a:lnTo>
                <a:lnTo>
                  <a:pt x="283719" y="109491"/>
                </a:lnTo>
                <a:lnTo>
                  <a:pt x="294873" y="110140"/>
                </a:lnTo>
                <a:lnTo>
                  <a:pt x="306120" y="111526"/>
                </a:lnTo>
                <a:lnTo>
                  <a:pt x="317427" y="113402"/>
                </a:lnTo>
                <a:lnTo>
                  <a:pt x="328776" y="115605"/>
                </a:lnTo>
                <a:lnTo>
                  <a:pt x="339199" y="118027"/>
                </a:lnTo>
                <a:lnTo>
                  <a:pt x="349005" y="120594"/>
                </a:lnTo>
                <a:lnTo>
                  <a:pt x="358400" y="123257"/>
                </a:lnTo>
                <a:lnTo>
                  <a:pt x="366568" y="125986"/>
                </a:lnTo>
                <a:lnTo>
                  <a:pt x="373919" y="128757"/>
                </a:lnTo>
                <a:lnTo>
                  <a:pt x="380724" y="131557"/>
                </a:lnTo>
                <a:lnTo>
                  <a:pt x="388119" y="133424"/>
                </a:lnTo>
                <a:lnTo>
                  <a:pt x="395906" y="134668"/>
                </a:lnTo>
                <a:lnTo>
                  <a:pt x="403955" y="135498"/>
                </a:lnTo>
                <a:lnTo>
                  <a:pt x="415438" y="138960"/>
                </a:lnTo>
                <a:lnTo>
                  <a:pt x="423717" y="143673"/>
                </a:lnTo>
                <a:lnTo>
                  <a:pt x="430571" y="148943"/>
                </a:lnTo>
                <a:lnTo>
                  <a:pt x="432780" y="151682"/>
                </a:lnTo>
                <a:lnTo>
                  <a:pt x="434253" y="154460"/>
                </a:lnTo>
                <a:lnTo>
                  <a:pt x="435234" y="157265"/>
                </a:lnTo>
                <a:lnTo>
                  <a:pt x="434936" y="160087"/>
                </a:lnTo>
                <a:lnTo>
                  <a:pt x="433785" y="162921"/>
                </a:lnTo>
                <a:lnTo>
                  <a:pt x="432065" y="165763"/>
                </a:lnTo>
                <a:lnTo>
                  <a:pt x="425074" y="171461"/>
                </a:lnTo>
                <a:lnTo>
                  <a:pt x="414664" y="177168"/>
                </a:lnTo>
                <a:lnTo>
                  <a:pt x="407888" y="180024"/>
                </a:lnTo>
                <a:lnTo>
                  <a:pt x="400513" y="182880"/>
                </a:lnTo>
                <a:lnTo>
                  <a:pt x="392739" y="186689"/>
                </a:lnTo>
                <a:lnTo>
                  <a:pt x="384698" y="191133"/>
                </a:lnTo>
                <a:lnTo>
                  <a:pt x="376480" y="196001"/>
                </a:lnTo>
                <a:lnTo>
                  <a:pt x="367192" y="200199"/>
                </a:lnTo>
                <a:lnTo>
                  <a:pt x="357190" y="203950"/>
                </a:lnTo>
                <a:lnTo>
                  <a:pt x="346711" y="207403"/>
                </a:lnTo>
                <a:lnTo>
                  <a:pt x="335916" y="211610"/>
                </a:lnTo>
                <a:lnTo>
                  <a:pt x="324909" y="216320"/>
                </a:lnTo>
                <a:lnTo>
                  <a:pt x="313761" y="221365"/>
                </a:lnTo>
                <a:lnTo>
                  <a:pt x="301567" y="225681"/>
                </a:lnTo>
                <a:lnTo>
                  <a:pt x="288674" y="229510"/>
                </a:lnTo>
                <a:lnTo>
                  <a:pt x="238314" y="242500"/>
                </a:lnTo>
                <a:lnTo>
                  <a:pt x="226504" y="246438"/>
                </a:lnTo>
                <a:lnTo>
                  <a:pt x="214820" y="250969"/>
                </a:lnTo>
                <a:lnTo>
                  <a:pt x="203221" y="255894"/>
                </a:lnTo>
                <a:lnTo>
                  <a:pt x="192631" y="259178"/>
                </a:lnTo>
                <a:lnTo>
                  <a:pt x="182713" y="261367"/>
                </a:lnTo>
                <a:lnTo>
                  <a:pt x="173243" y="262826"/>
                </a:lnTo>
                <a:lnTo>
                  <a:pt x="165026" y="264751"/>
                </a:lnTo>
                <a:lnTo>
                  <a:pt x="157642" y="266987"/>
                </a:lnTo>
                <a:lnTo>
                  <a:pt x="137160" y="2743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8"/>
          <p:cNvSpPr/>
          <p:nvPr/>
        </p:nvSpPr>
        <p:spPr>
          <a:xfrm>
            <a:off x="517207" y="771525"/>
            <a:ext cx="34291" cy="137161"/>
          </a:xfrm>
          <a:custGeom>
            <a:avLst/>
            <a:gdLst/>
            <a:ahLst/>
            <a:cxnLst/>
            <a:rect l="0" t="0" r="0" b="0"/>
            <a:pathLst>
              <a:path w="34291" h="137161">
                <a:moveTo>
                  <a:pt x="0" y="0"/>
                </a:moveTo>
                <a:lnTo>
                  <a:pt x="0" y="11931"/>
                </a:lnTo>
                <a:lnTo>
                  <a:pt x="952" y="15574"/>
                </a:lnTo>
                <a:lnTo>
                  <a:pt x="2540" y="19908"/>
                </a:lnTo>
                <a:lnTo>
                  <a:pt x="4551" y="24702"/>
                </a:lnTo>
                <a:lnTo>
                  <a:pt x="5891" y="29803"/>
                </a:lnTo>
                <a:lnTo>
                  <a:pt x="6785" y="35108"/>
                </a:lnTo>
                <a:lnTo>
                  <a:pt x="7381" y="40550"/>
                </a:lnTo>
                <a:lnTo>
                  <a:pt x="8731" y="47036"/>
                </a:lnTo>
                <a:lnTo>
                  <a:pt x="10583" y="54217"/>
                </a:lnTo>
                <a:lnTo>
                  <a:pt x="12770" y="61862"/>
                </a:lnTo>
                <a:lnTo>
                  <a:pt x="15181" y="68864"/>
                </a:lnTo>
                <a:lnTo>
                  <a:pt x="17741" y="75436"/>
                </a:lnTo>
                <a:lnTo>
                  <a:pt x="20399" y="81723"/>
                </a:lnTo>
                <a:lnTo>
                  <a:pt x="22172" y="87820"/>
                </a:lnTo>
                <a:lnTo>
                  <a:pt x="23354" y="93789"/>
                </a:lnTo>
                <a:lnTo>
                  <a:pt x="24142" y="99673"/>
                </a:lnTo>
                <a:lnTo>
                  <a:pt x="25619" y="105501"/>
                </a:lnTo>
                <a:lnTo>
                  <a:pt x="27557" y="111291"/>
                </a:lnTo>
                <a:lnTo>
                  <a:pt x="29801" y="117057"/>
                </a:lnTo>
                <a:lnTo>
                  <a:pt x="31298" y="121853"/>
                </a:lnTo>
                <a:lnTo>
                  <a:pt x="32295" y="126002"/>
                </a:lnTo>
                <a:lnTo>
                  <a:pt x="34290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9"/>
          <p:cNvSpPr/>
          <p:nvPr/>
        </p:nvSpPr>
        <p:spPr>
          <a:xfrm>
            <a:off x="654367" y="780097"/>
            <a:ext cx="51436" cy="188596"/>
          </a:xfrm>
          <a:custGeom>
            <a:avLst/>
            <a:gdLst/>
            <a:ahLst/>
            <a:cxnLst/>
            <a:rect l="0" t="0" r="0" b="0"/>
            <a:pathLst>
              <a:path w="51436" h="188596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8731" y="24077"/>
                </a:lnTo>
                <a:lnTo>
                  <a:pt x="10583" y="28434"/>
                </a:lnTo>
                <a:lnTo>
                  <a:pt x="12770" y="33244"/>
                </a:lnTo>
                <a:lnTo>
                  <a:pt x="14228" y="38355"/>
                </a:lnTo>
                <a:lnTo>
                  <a:pt x="15201" y="43667"/>
                </a:lnTo>
                <a:lnTo>
                  <a:pt x="15849" y="49114"/>
                </a:lnTo>
                <a:lnTo>
                  <a:pt x="17233" y="54650"/>
                </a:lnTo>
                <a:lnTo>
                  <a:pt x="19109" y="60246"/>
                </a:lnTo>
                <a:lnTo>
                  <a:pt x="21312" y="65881"/>
                </a:lnTo>
                <a:lnTo>
                  <a:pt x="23733" y="71543"/>
                </a:lnTo>
                <a:lnTo>
                  <a:pt x="28963" y="82915"/>
                </a:lnTo>
                <a:lnTo>
                  <a:pt x="30739" y="89566"/>
                </a:lnTo>
                <a:lnTo>
                  <a:pt x="31922" y="96858"/>
                </a:lnTo>
                <a:lnTo>
                  <a:pt x="32712" y="104577"/>
                </a:lnTo>
                <a:lnTo>
                  <a:pt x="34190" y="111628"/>
                </a:lnTo>
                <a:lnTo>
                  <a:pt x="36128" y="118234"/>
                </a:lnTo>
                <a:lnTo>
                  <a:pt x="38373" y="124543"/>
                </a:lnTo>
                <a:lnTo>
                  <a:pt x="39870" y="130653"/>
                </a:lnTo>
                <a:lnTo>
                  <a:pt x="40867" y="136632"/>
                </a:lnTo>
                <a:lnTo>
                  <a:pt x="41532" y="142523"/>
                </a:lnTo>
                <a:lnTo>
                  <a:pt x="42928" y="148355"/>
                </a:lnTo>
                <a:lnTo>
                  <a:pt x="44811" y="154149"/>
                </a:lnTo>
                <a:lnTo>
                  <a:pt x="47019" y="159916"/>
                </a:lnTo>
                <a:lnTo>
                  <a:pt x="48491" y="165666"/>
                </a:lnTo>
                <a:lnTo>
                  <a:pt x="49472" y="171404"/>
                </a:lnTo>
                <a:lnTo>
                  <a:pt x="51435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0"/>
          <p:cNvSpPr/>
          <p:nvPr/>
        </p:nvSpPr>
        <p:spPr>
          <a:xfrm>
            <a:off x="508634" y="968692"/>
            <a:ext cx="317140" cy="213916"/>
          </a:xfrm>
          <a:custGeom>
            <a:avLst/>
            <a:gdLst/>
            <a:ahLst/>
            <a:cxnLst/>
            <a:rect l="0" t="0" r="0" b="0"/>
            <a:pathLst>
              <a:path w="317140" h="213916">
                <a:moveTo>
                  <a:pt x="0" y="42863"/>
                </a:moveTo>
                <a:lnTo>
                  <a:pt x="0" y="47413"/>
                </a:lnTo>
                <a:lnTo>
                  <a:pt x="953" y="49706"/>
                </a:lnTo>
                <a:lnTo>
                  <a:pt x="4551" y="54794"/>
                </a:lnTo>
                <a:lnTo>
                  <a:pt x="5892" y="57484"/>
                </a:lnTo>
                <a:lnTo>
                  <a:pt x="7381" y="63014"/>
                </a:lnTo>
                <a:lnTo>
                  <a:pt x="10583" y="68646"/>
                </a:lnTo>
                <a:lnTo>
                  <a:pt x="12771" y="71482"/>
                </a:lnTo>
                <a:lnTo>
                  <a:pt x="15201" y="77172"/>
                </a:lnTo>
                <a:lnTo>
                  <a:pt x="17234" y="83829"/>
                </a:lnTo>
                <a:lnTo>
                  <a:pt x="19109" y="88271"/>
                </a:lnTo>
                <a:lnTo>
                  <a:pt x="21312" y="93137"/>
                </a:lnTo>
                <a:lnTo>
                  <a:pt x="22781" y="97334"/>
                </a:lnTo>
                <a:lnTo>
                  <a:pt x="23760" y="101084"/>
                </a:lnTo>
                <a:lnTo>
                  <a:pt x="24413" y="104537"/>
                </a:lnTo>
                <a:lnTo>
                  <a:pt x="27678" y="110913"/>
                </a:lnTo>
                <a:lnTo>
                  <a:pt x="29882" y="113947"/>
                </a:lnTo>
                <a:lnTo>
                  <a:pt x="31351" y="117875"/>
                </a:lnTo>
                <a:lnTo>
                  <a:pt x="32331" y="122398"/>
                </a:lnTo>
                <a:lnTo>
                  <a:pt x="32984" y="127319"/>
                </a:lnTo>
                <a:lnTo>
                  <a:pt x="34372" y="131552"/>
                </a:lnTo>
                <a:lnTo>
                  <a:pt x="36250" y="135326"/>
                </a:lnTo>
                <a:lnTo>
                  <a:pt x="38454" y="138795"/>
                </a:lnTo>
                <a:lnTo>
                  <a:pt x="45984" y="145189"/>
                </a:lnTo>
                <a:lnTo>
                  <a:pt x="50658" y="148228"/>
                </a:lnTo>
                <a:lnTo>
                  <a:pt x="54727" y="152158"/>
                </a:lnTo>
                <a:lnTo>
                  <a:pt x="58393" y="156684"/>
                </a:lnTo>
                <a:lnTo>
                  <a:pt x="61789" y="161606"/>
                </a:lnTo>
                <a:lnTo>
                  <a:pt x="65005" y="165840"/>
                </a:lnTo>
                <a:lnTo>
                  <a:pt x="68102" y="169615"/>
                </a:lnTo>
                <a:lnTo>
                  <a:pt x="71119" y="173084"/>
                </a:lnTo>
                <a:lnTo>
                  <a:pt x="79551" y="179479"/>
                </a:lnTo>
                <a:lnTo>
                  <a:pt x="84467" y="182518"/>
                </a:lnTo>
                <a:lnTo>
                  <a:pt x="89649" y="185496"/>
                </a:lnTo>
                <a:lnTo>
                  <a:pt x="100487" y="191345"/>
                </a:lnTo>
                <a:lnTo>
                  <a:pt x="109114" y="197120"/>
                </a:lnTo>
                <a:lnTo>
                  <a:pt x="112747" y="199993"/>
                </a:lnTo>
                <a:lnTo>
                  <a:pt x="117075" y="201909"/>
                </a:lnTo>
                <a:lnTo>
                  <a:pt x="126964" y="204037"/>
                </a:lnTo>
                <a:lnTo>
                  <a:pt x="132267" y="205557"/>
                </a:lnTo>
                <a:lnTo>
                  <a:pt x="137708" y="207523"/>
                </a:lnTo>
                <a:lnTo>
                  <a:pt x="143241" y="209786"/>
                </a:lnTo>
                <a:lnTo>
                  <a:pt x="148834" y="211295"/>
                </a:lnTo>
                <a:lnTo>
                  <a:pt x="154468" y="212301"/>
                </a:lnTo>
                <a:lnTo>
                  <a:pt x="160129" y="212972"/>
                </a:lnTo>
                <a:lnTo>
                  <a:pt x="165808" y="213418"/>
                </a:lnTo>
                <a:lnTo>
                  <a:pt x="171499" y="213716"/>
                </a:lnTo>
                <a:lnTo>
                  <a:pt x="177197" y="213915"/>
                </a:lnTo>
                <a:lnTo>
                  <a:pt x="182902" y="213095"/>
                </a:lnTo>
                <a:lnTo>
                  <a:pt x="188610" y="211596"/>
                </a:lnTo>
                <a:lnTo>
                  <a:pt x="194320" y="209644"/>
                </a:lnTo>
                <a:lnTo>
                  <a:pt x="200032" y="208343"/>
                </a:lnTo>
                <a:lnTo>
                  <a:pt x="205745" y="207475"/>
                </a:lnTo>
                <a:lnTo>
                  <a:pt x="211458" y="206897"/>
                </a:lnTo>
                <a:lnTo>
                  <a:pt x="217172" y="205559"/>
                </a:lnTo>
                <a:lnTo>
                  <a:pt x="222887" y="203714"/>
                </a:lnTo>
                <a:lnTo>
                  <a:pt x="228601" y="201532"/>
                </a:lnTo>
                <a:lnTo>
                  <a:pt x="234316" y="198172"/>
                </a:lnTo>
                <a:lnTo>
                  <a:pt x="240031" y="194027"/>
                </a:lnTo>
                <a:lnTo>
                  <a:pt x="245746" y="189359"/>
                </a:lnTo>
                <a:lnTo>
                  <a:pt x="250508" y="185294"/>
                </a:lnTo>
                <a:lnTo>
                  <a:pt x="254636" y="181632"/>
                </a:lnTo>
                <a:lnTo>
                  <a:pt x="258340" y="178238"/>
                </a:lnTo>
                <a:lnTo>
                  <a:pt x="267535" y="169387"/>
                </a:lnTo>
                <a:lnTo>
                  <a:pt x="272655" y="164360"/>
                </a:lnTo>
                <a:lnTo>
                  <a:pt x="277020" y="159103"/>
                </a:lnTo>
                <a:lnTo>
                  <a:pt x="280883" y="153694"/>
                </a:lnTo>
                <a:lnTo>
                  <a:pt x="284410" y="148183"/>
                </a:lnTo>
                <a:lnTo>
                  <a:pt x="287714" y="143556"/>
                </a:lnTo>
                <a:lnTo>
                  <a:pt x="290870" y="139519"/>
                </a:lnTo>
                <a:lnTo>
                  <a:pt x="293926" y="135875"/>
                </a:lnTo>
                <a:lnTo>
                  <a:pt x="296916" y="130588"/>
                </a:lnTo>
                <a:lnTo>
                  <a:pt x="299861" y="124206"/>
                </a:lnTo>
                <a:lnTo>
                  <a:pt x="302778" y="117094"/>
                </a:lnTo>
                <a:lnTo>
                  <a:pt x="305674" y="111400"/>
                </a:lnTo>
                <a:lnTo>
                  <a:pt x="308558" y="106652"/>
                </a:lnTo>
                <a:lnTo>
                  <a:pt x="311433" y="102534"/>
                </a:lnTo>
                <a:lnTo>
                  <a:pt x="313350" y="96931"/>
                </a:lnTo>
                <a:lnTo>
                  <a:pt x="314627" y="90338"/>
                </a:lnTo>
                <a:lnTo>
                  <a:pt x="315479" y="83085"/>
                </a:lnTo>
                <a:lnTo>
                  <a:pt x="316047" y="76345"/>
                </a:lnTo>
                <a:lnTo>
                  <a:pt x="316426" y="69947"/>
                </a:lnTo>
                <a:lnTo>
                  <a:pt x="316846" y="57758"/>
                </a:lnTo>
                <a:lnTo>
                  <a:pt x="317116" y="34410"/>
                </a:lnTo>
                <a:lnTo>
                  <a:pt x="317139" y="28655"/>
                </a:lnTo>
                <a:lnTo>
                  <a:pt x="316201" y="23866"/>
                </a:lnTo>
                <a:lnTo>
                  <a:pt x="314623" y="19721"/>
                </a:lnTo>
                <a:lnTo>
                  <a:pt x="312619" y="16005"/>
                </a:lnTo>
                <a:lnTo>
                  <a:pt x="307852" y="9336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1"/>
          <p:cNvSpPr/>
          <p:nvPr/>
        </p:nvSpPr>
        <p:spPr>
          <a:xfrm>
            <a:off x="268604" y="2014522"/>
            <a:ext cx="2134" cy="16"/>
          </a:xfrm>
          <a:custGeom>
            <a:avLst/>
            <a:gdLst/>
            <a:ahLst/>
            <a:cxnLst/>
            <a:rect l="0" t="0" r="0" b="0"/>
            <a:pathLst>
              <a:path w="2134" h="16">
                <a:moveTo>
                  <a:pt x="2133" y="0"/>
                </a:moveTo>
                <a:lnTo>
                  <a:pt x="0" y="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2"/>
          <p:cNvSpPr/>
          <p:nvPr/>
        </p:nvSpPr>
        <p:spPr>
          <a:xfrm>
            <a:off x="500097" y="1465897"/>
            <a:ext cx="102693" cy="197168"/>
          </a:xfrm>
          <a:custGeom>
            <a:avLst/>
            <a:gdLst/>
            <a:ahLst/>
            <a:cxnLst/>
            <a:rect l="0" t="0" r="0" b="0"/>
            <a:pathLst>
              <a:path w="102693" h="197168">
                <a:moveTo>
                  <a:pt x="68545" y="0"/>
                </a:moveTo>
                <a:lnTo>
                  <a:pt x="55526" y="0"/>
                </a:lnTo>
                <a:lnTo>
                  <a:pt x="53198" y="953"/>
                </a:lnTo>
                <a:lnTo>
                  <a:pt x="50694" y="2540"/>
                </a:lnTo>
                <a:lnTo>
                  <a:pt x="48072" y="4551"/>
                </a:lnTo>
                <a:lnTo>
                  <a:pt x="45371" y="5891"/>
                </a:lnTo>
                <a:lnTo>
                  <a:pt x="42618" y="6785"/>
                </a:lnTo>
                <a:lnTo>
                  <a:pt x="39830" y="7381"/>
                </a:lnTo>
                <a:lnTo>
                  <a:pt x="37972" y="8731"/>
                </a:lnTo>
                <a:lnTo>
                  <a:pt x="36733" y="10583"/>
                </a:lnTo>
                <a:lnTo>
                  <a:pt x="35907" y="12770"/>
                </a:lnTo>
                <a:lnTo>
                  <a:pt x="34404" y="15181"/>
                </a:lnTo>
                <a:lnTo>
                  <a:pt x="32449" y="17741"/>
                </a:lnTo>
                <a:lnTo>
                  <a:pt x="30193" y="20400"/>
                </a:lnTo>
                <a:lnTo>
                  <a:pt x="27737" y="23125"/>
                </a:lnTo>
                <a:lnTo>
                  <a:pt x="22468" y="28693"/>
                </a:lnTo>
                <a:lnTo>
                  <a:pt x="19730" y="32463"/>
                </a:lnTo>
                <a:lnTo>
                  <a:pt x="16951" y="36882"/>
                </a:lnTo>
                <a:lnTo>
                  <a:pt x="14147" y="41733"/>
                </a:lnTo>
                <a:lnTo>
                  <a:pt x="12277" y="45920"/>
                </a:lnTo>
                <a:lnTo>
                  <a:pt x="11030" y="49663"/>
                </a:lnTo>
                <a:lnTo>
                  <a:pt x="10199" y="53111"/>
                </a:lnTo>
                <a:lnTo>
                  <a:pt x="8693" y="56362"/>
                </a:lnTo>
                <a:lnTo>
                  <a:pt x="6736" y="59483"/>
                </a:lnTo>
                <a:lnTo>
                  <a:pt x="4479" y="62515"/>
                </a:lnTo>
                <a:lnTo>
                  <a:pt x="2974" y="66442"/>
                </a:lnTo>
                <a:lnTo>
                  <a:pt x="1971" y="70965"/>
                </a:lnTo>
                <a:lnTo>
                  <a:pt x="1302" y="75885"/>
                </a:lnTo>
                <a:lnTo>
                  <a:pt x="857" y="80117"/>
                </a:lnTo>
                <a:lnTo>
                  <a:pt x="559" y="83892"/>
                </a:lnTo>
                <a:lnTo>
                  <a:pt x="361" y="87360"/>
                </a:lnTo>
                <a:lnTo>
                  <a:pt x="141" y="96294"/>
                </a:lnTo>
                <a:lnTo>
                  <a:pt x="0" y="113001"/>
                </a:lnTo>
                <a:lnTo>
                  <a:pt x="941" y="117244"/>
                </a:lnTo>
                <a:lnTo>
                  <a:pt x="2520" y="121978"/>
                </a:lnTo>
                <a:lnTo>
                  <a:pt x="4526" y="127039"/>
                </a:lnTo>
                <a:lnTo>
                  <a:pt x="5863" y="132317"/>
                </a:lnTo>
                <a:lnTo>
                  <a:pt x="6755" y="137742"/>
                </a:lnTo>
                <a:lnTo>
                  <a:pt x="7349" y="143263"/>
                </a:lnTo>
                <a:lnTo>
                  <a:pt x="8698" y="147896"/>
                </a:lnTo>
                <a:lnTo>
                  <a:pt x="10549" y="151937"/>
                </a:lnTo>
                <a:lnTo>
                  <a:pt x="12736" y="155584"/>
                </a:lnTo>
                <a:lnTo>
                  <a:pt x="15146" y="158968"/>
                </a:lnTo>
                <a:lnTo>
                  <a:pt x="17706" y="162176"/>
                </a:lnTo>
                <a:lnTo>
                  <a:pt x="20365" y="165267"/>
                </a:lnTo>
                <a:lnTo>
                  <a:pt x="23090" y="168281"/>
                </a:lnTo>
                <a:lnTo>
                  <a:pt x="28658" y="174169"/>
                </a:lnTo>
                <a:lnTo>
                  <a:pt x="37147" y="182839"/>
                </a:lnTo>
                <a:lnTo>
                  <a:pt x="40946" y="185710"/>
                </a:lnTo>
                <a:lnTo>
                  <a:pt x="45383" y="188577"/>
                </a:lnTo>
                <a:lnTo>
                  <a:pt x="50246" y="191440"/>
                </a:lnTo>
                <a:lnTo>
                  <a:pt x="54441" y="193349"/>
                </a:lnTo>
                <a:lnTo>
                  <a:pt x="58190" y="194622"/>
                </a:lnTo>
                <a:lnTo>
                  <a:pt x="61641" y="195471"/>
                </a:lnTo>
                <a:lnTo>
                  <a:pt x="65848" y="196036"/>
                </a:lnTo>
                <a:lnTo>
                  <a:pt x="70557" y="196413"/>
                </a:lnTo>
                <a:lnTo>
                  <a:pt x="75601" y="196665"/>
                </a:lnTo>
                <a:lnTo>
                  <a:pt x="78964" y="195880"/>
                </a:lnTo>
                <a:lnTo>
                  <a:pt x="81206" y="194404"/>
                </a:lnTo>
                <a:lnTo>
                  <a:pt x="82701" y="192468"/>
                </a:lnTo>
                <a:lnTo>
                  <a:pt x="84650" y="191177"/>
                </a:lnTo>
                <a:lnTo>
                  <a:pt x="86901" y="190316"/>
                </a:lnTo>
                <a:lnTo>
                  <a:pt x="89355" y="189743"/>
                </a:lnTo>
                <a:lnTo>
                  <a:pt x="91943" y="188408"/>
                </a:lnTo>
                <a:lnTo>
                  <a:pt x="94621" y="186565"/>
                </a:lnTo>
                <a:lnTo>
                  <a:pt x="97359" y="184384"/>
                </a:lnTo>
                <a:lnTo>
                  <a:pt x="99184" y="181978"/>
                </a:lnTo>
                <a:lnTo>
                  <a:pt x="100401" y="179421"/>
                </a:lnTo>
                <a:lnTo>
                  <a:pt x="101753" y="174040"/>
                </a:lnTo>
                <a:lnTo>
                  <a:pt x="102354" y="168474"/>
                </a:lnTo>
                <a:lnTo>
                  <a:pt x="102621" y="162825"/>
                </a:lnTo>
                <a:lnTo>
                  <a:pt x="102692" y="159985"/>
                </a:lnTo>
                <a:lnTo>
                  <a:pt x="101787" y="157139"/>
                </a:lnTo>
                <a:lnTo>
                  <a:pt x="100232" y="154289"/>
                </a:lnTo>
                <a:lnTo>
                  <a:pt x="98242" y="151437"/>
                </a:lnTo>
                <a:lnTo>
                  <a:pt x="96031" y="145728"/>
                </a:lnTo>
                <a:lnTo>
                  <a:pt x="95441" y="142872"/>
                </a:lnTo>
                <a:lnTo>
                  <a:pt x="94096" y="140968"/>
                </a:lnTo>
                <a:lnTo>
                  <a:pt x="92246" y="139699"/>
                </a:lnTo>
                <a:lnTo>
                  <a:pt x="90061" y="138853"/>
                </a:lnTo>
                <a:lnTo>
                  <a:pt x="86699" y="138288"/>
                </a:lnTo>
                <a:lnTo>
                  <a:pt x="82553" y="137912"/>
                </a:lnTo>
                <a:lnTo>
                  <a:pt x="73818" y="137494"/>
                </a:lnTo>
                <a:lnTo>
                  <a:pt x="66761" y="137309"/>
                </a:lnTo>
                <a:lnTo>
                  <a:pt x="62593" y="138212"/>
                </a:lnTo>
                <a:lnTo>
                  <a:pt x="57910" y="139766"/>
                </a:lnTo>
                <a:lnTo>
                  <a:pt x="52882" y="141755"/>
                </a:lnTo>
                <a:lnTo>
                  <a:pt x="49531" y="144033"/>
                </a:lnTo>
                <a:lnTo>
                  <a:pt x="47296" y="146505"/>
                </a:lnTo>
                <a:lnTo>
                  <a:pt x="45807" y="149105"/>
                </a:lnTo>
                <a:lnTo>
                  <a:pt x="43861" y="151791"/>
                </a:lnTo>
                <a:lnTo>
                  <a:pt x="41612" y="154534"/>
                </a:lnTo>
                <a:lnTo>
                  <a:pt x="39159" y="157315"/>
                </a:lnTo>
                <a:lnTo>
                  <a:pt x="33895" y="162945"/>
                </a:lnTo>
                <a:lnTo>
                  <a:pt x="31157" y="165780"/>
                </a:lnTo>
                <a:lnTo>
                  <a:pt x="28380" y="167670"/>
                </a:lnTo>
                <a:lnTo>
                  <a:pt x="25576" y="168930"/>
                </a:lnTo>
                <a:lnTo>
                  <a:pt x="22754" y="169770"/>
                </a:lnTo>
                <a:lnTo>
                  <a:pt x="20873" y="171283"/>
                </a:lnTo>
                <a:lnTo>
                  <a:pt x="19618" y="173243"/>
                </a:lnTo>
                <a:lnTo>
                  <a:pt x="18782" y="175503"/>
                </a:lnTo>
                <a:lnTo>
                  <a:pt x="17272" y="177962"/>
                </a:lnTo>
                <a:lnTo>
                  <a:pt x="15313" y="180554"/>
                </a:lnTo>
                <a:lnTo>
                  <a:pt x="13055" y="183234"/>
                </a:lnTo>
                <a:lnTo>
                  <a:pt x="11549" y="185974"/>
                </a:lnTo>
                <a:lnTo>
                  <a:pt x="9876" y="191558"/>
                </a:lnTo>
                <a:lnTo>
                  <a:pt x="8537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3"/>
          <p:cNvSpPr/>
          <p:nvPr/>
        </p:nvSpPr>
        <p:spPr>
          <a:xfrm>
            <a:off x="405764" y="1697355"/>
            <a:ext cx="282894" cy="60008"/>
          </a:xfrm>
          <a:custGeom>
            <a:avLst/>
            <a:gdLst/>
            <a:ahLst/>
            <a:cxnLst/>
            <a:rect l="0" t="0" r="0" b="0"/>
            <a:pathLst>
              <a:path w="282894" h="60008">
                <a:moveTo>
                  <a:pt x="282893" y="0"/>
                </a:moveTo>
                <a:lnTo>
                  <a:pt x="282893" y="8571"/>
                </a:lnTo>
                <a:lnTo>
                  <a:pt x="278342" y="13123"/>
                </a:lnTo>
                <a:lnTo>
                  <a:pt x="276049" y="14463"/>
                </a:lnTo>
                <a:lnTo>
                  <a:pt x="270961" y="15953"/>
                </a:lnTo>
                <a:lnTo>
                  <a:pt x="265825" y="16909"/>
                </a:lnTo>
                <a:lnTo>
                  <a:pt x="259209" y="17075"/>
                </a:lnTo>
                <a:lnTo>
                  <a:pt x="253952" y="17113"/>
                </a:lnTo>
                <a:lnTo>
                  <a:pt x="250264" y="18076"/>
                </a:lnTo>
                <a:lnTo>
                  <a:pt x="245900" y="19671"/>
                </a:lnTo>
                <a:lnTo>
                  <a:pt x="241086" y="21686"/>
                </a:lnTo>
                <a:lnTo>
                  <a:pt x="236924" y="23030"/>
                </a:lnTo>
                <a:lnTo>
                  <a:pt x="229760" y="24523"/>
                </a:lnTo>
                <a:lnTo>
                  <a:pt x="223401" y="25186"/>
                </a:lnTo>
                <a:lnTo>
                  <a:pt x="220371" y="25363"/>
                </a:lnTo>
                <a:lnTo>
                  <a:pt x="216447" y="26434"/>
                </a:lnTo>
                <a:lnTo>
                  <a:pt x="211926" y="28100"/>
                </a:lnTo>
                <a:lnTo>
                  <a:pt x="207006" y="30163"/>
                </a:lnTo>
                <a:lnTo>
                  <a:pt x="201822" y="31539"/>
                </a:lnTo>
                <a:lnTo>
                  <a:pt x="196461" y="32456"/>
                </a:lnTo>
                <a:lnTo>
                  <a:pt x="190981" y="33067"/>
                </a:lnTo>
                <a:lnTo>
                  <a:pt x="182353" y="33746"/>
                </a:lnTo>
                <a:lnTo>
                  <a:pt x="174391" y="34048"/>
                </a:lnTo>
                <a:lnTo>
                  <a:pt x="148225" y="34258"/>
                </a:lnTo>
                <a:lnTo>
                  <a:pt x="142632" y="35221"/>
                </a:lnTo>
                <a:lnTo>
                  <a:pt x="136998" y="36815"/>
                </a:lnTo>
                <a:lnTo>
                  <a:pt x="131337" y="38831"/>
                </a:lnTo>
                <a:lnTo>
                  <a:pt x="125658" y="40175"/>
                </a:lnTo>
                <a:lnTo>
                  <a:pt x="119967" y="41071"/>
                </a:lnTo>
                <a:lnTo>
                  <a:pt x="114268" y="41668"/>
                </a:lnTo>
                <a:lnTo>
                  <a:pt x="108564" y="42066"/>
                </a:lnTo>
                <a:lnTo>
                  <a:pt x="102856" y="42331"/>
                </a:lnTo>
                <a:lnTo>
                  <a:pt x="97146" y="42508"/>
                </a:lnTo>
                <a:lnTo>
                  <a:pt x="91434" y="43579"/>
                </a:lnTo>
                <a:lnTo>
                  <a:pt x="85721" y="45245"/>
                </a:lnTo>
                <a:lnTo>
                  <a:pt x="80008" y="47308"/>
                </a:lnTo>
                <a:lnTo>
                  <a:pt x="74294" y="48683"/>
                </a:lnTo>
                <a:lnTo>
                  <a:pt x="68579" y="49600"/>
                </a:lnTo>
                <a:lnTo>
                  <a:pt x="62865" y="50212"/>
                </a:lnTo>
                <a:lnTo>
                  <a:pt x="57150" y="50619"/>
                </a:lnTo>
                <a:lnTo>
                  <a:pt x="51435" y="50891"/>
                </a:lnTo>
                <a:lnTo>
                  <a:pt x="45720" y="51072"/>
                </a:lnTo>
                <a:lnTo>
                  <a:pt x="40005" y="52146"/>
                </a:lnTo>
                <a:lnTo>
                  <a:pt x="34290" y="53814"/>
                </a:lnTo>
                <a:lnTo>
                  <a:pt x="28575" y="55878"/>
                </a:lnTo>
                <a:lnTo>
                  <a:pt x="23813" y="57254"/>
                </a:lnTo>
                <a:lnTo>
                  <a:pt x="15981" y="58784"/>
                </a:lnTo>
                <a:lnTo>
                  <a:pt x="9326" y="59463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4"/>
          <p:cNvSpPr/>
          <p:nvPr/>
        </p:nvSpPr>
        <p:spPr>
          <a:xfrm>
            <a:off x="560080" y="1800225"/>
            <a:ext cx="84397" cy="205706"/>
          </a:xfrm>
          <a:custGeom>
            <a:avLst/>
            <a:gdLst/>
            <a:ahLst/>
            <a:cxnLst/>
            <a:rect l="0" t="0" r="0" b="0"/>
            <a:pathLst>
              <a:path w="84397" h="205706">
                <a:moveTo>
                  <a:pt x="68569" y="0"/>
                </a:moveTo>
                <a:lnTo>
                  <a:pt x="61189" y="0"/>
                </a:lnTo>
                <a:lnTo>
                  <a:pt x="60791" y="952"/>
                </a:lnTo>
                <a:lnTo>
                  <a:pt x="60154" y="6785"/>
                </a:lnTo>
                <a:lnTo>
                  <a:pt x="60000" y="8541"/>
                </a:lnTo>
                <a:lnTo>
                  <a:pt x="30114" y="8572"/>
                </a:lnTo>
                <a:lnTo>
                  <a:pt x="28645" y="9525"/>
                </a:lnTo>
                <a:lnTo>
                  <a:pt x="27665" y="11112"/>
                </a:lnTo>
                <a:lnTo>
                  <a:pt x="27013" y="13123"/>
                </a:lnTo>
                <a:lnTo>
                  <a:pt x="25625" y="14463"/>
                </a:lnTo>
                <a:lnTo>
                  <a:pt x="23747" y="15357"/>
                </a:lnTo>
                <a:lnTo>
                  <a:pt x="21543" y="15953"/>
                </a:lnTo>
                <a:lnTo>
                  <a:pt x="19121" y="17303"/>
                </a:lnTo>
                <a:lnTo>
                  <a:pt x="16554" y="19155"/>
                </a:lnTo>
                <a:lnTo>
                  <a:pt x="10141" y="24421"/>
                </a:lnTo>
                <a:lnTo>
                  <a:pt x="8662" y="25805"/>
                </a:lnTo>
                <a:lnTo>
                  <a:pt x="4479" y="29884"/>
                </a:lnTo>
                <a:lnTo>
                  <a:pt x="2982" y="32305"/>
                </a:lnTo>
                <a:lnTo>
                  <a:pt x="1320" y="37535"/>
                </a:lnTo>
                <a:lnTo>
                  <a:pt x="383" y="41284"/>
                </a:lnTo>
                <a:lnTo>
                  <a:pt x="106" y="46945"/>
                </a:lnTo>
                <a:lnTo>
                  <a:pt x="13" y="51500"/>
                </a:lnTo>
                <a:lnTo>
                  <a:pt x="0" y="55591"/>
                </a:lnTo>
                <a:lnTo>
                  <a:pt x="949" y="58016"/>
                </a:lnTo>
                <a:lnTo>
                  <a:pt x="2534" y="60585"/>
                </a:lnTo>
                <a:lnTo>
                  <a:pt x="4543" y="63250"/>
                </a:lnTo>
                <a:lnTo>
                  <a:pt x="6835" y="65979"/>
                </a:lnTo>
                <a:lnTo>
                  <a:pt x="9316" y="68751"/>
                </a:lnTo>
                <a:lnTo>
                  <a:pt x="14612" y="74371"/>
                </a:lnTo>
                <a:lnTo>
                  <a:pt x="28609" y="88592"/>
                </a:lnTo>
                <a:lnTo>
                  <a:pt x="31451" y="92399"/>
                </a:lnTo>
                <a:lnTo>
                  <a:pt x="34299" y="96841"/>
                </a:lnTo>
                <a:lnTo>
                  <a:pt x="37150" y="101708"/>
                </a:lnTo>
                <a:lnTo>
                  <a:pt x="40003" y="105905"/>
                </a:lnTo>
                <a:lnTo>
                  <a:pt x="42858" y="109656"/>
                </a:lnTo>
                <a:lnTo>
                  <a:pt x="45713" y="113109"/>
                </a:lnTo>
                <a:lnTo>
                  <a:pt x="49522" y="116363"/>
                </a:lnTo>
                <a:lnTo>
                  <a:pt x="53966" y="119485"/>
                </a:lnTo>
                <a:lnTo>
                  <a:pt x="58834" y="122519"/>
                </a:lnTo>
                <a:lnTo>
                  <a:pt x="62079" y="126447"/>
                </a:lnTo>
                <a:lnTo>
                  <a:pt x="64242" y="130970"/>
                </a:lnTo>
                <a:lnTo>
                  <a:pt x="65685" y="135891"/>
                </a:lnTo>
                <a:lnTo>
                  <a:pt x="67599" y="140124"/>
                </a:lnTo>
                <a:lnTo>
                  <a:pt x="69827" y="143898"/>
                </a:lnTo>
                <a:lnTo>
                  <a:pt x="72266" y="147367"/>
                </a:lnTo>
                <a:lnTo>
                  <a:pt x="73891" y="151585"/>
                </a:lnTo>
                <a:lnTo>
                  <a:pt x="74975" y="156301"/>
                </a:lnTo>
                <a:lnTo>
                  <a:pt x="75697" y="161351"/>
                </a:lnTo>
                <a:lnTo>
                  <a:pt x="77131" y="165669"/>
                </a:lnTo>
                <a:lnTo>
                  <a:pt x="79040" y="169501"/>
                </a:lnTo>
                <a:lnTo>
                  <a:pt x="81265" y="173008"/>
                </a:lnTo>
                <a:lnTo>
                  <a:pt x="82748" y="176298"/>
                </a:lnTo>
                <a:lnTo>
                  <a:pt x="84396" y="182495"/>
                </a:lnTo>
                <a:lnTo>
                  <a:pt x="83883" y="185480"/>
                </a:lnTo>
                <a:lnTo>
                  <a:pt x="82588" y="188423"/>
                </a:lnTo>
                <a:lnTo>
                  <a:pt x="78218" y="195440"/>
                </a:lnTo>
                <a:lnTo>
                  <a:pt x="76907" y="196968"/>
                </a:lnTo>
                <a:lnTo>
                  <a:pt x="75080" y="198939"/>
                </a:lnTo>
                <a:lnTo>
                  <a:pt x="69855" y="204396"/>
                </a:lnTo>
                <a:lnTo>
                  <a:pt x="68474" y="204844"/>
                </a:lnTo>
                <a:lnTo>
                  <a:pt x="66601" y="205143"/>
                </a:lnTo>
                <a:lnTo>
                  <a:pt x="64400" y="205342"/>
                </a:lnTo>
                <a:lnTo>
                  <a:pt x="61980" y="205474"/>
                </a:lnTo>
                <a:lnTo>
                  <a:pt x="56751" y="205622"/>
                </a:lnTo>
                <a:lnTo>
                  <a:pt x="48452" y="205705"/>
                </a:lnTo>
                <a:lnTo>
                  <a:pt x="46585" y="204764"/>
                </a:lnTo>
                <a:lnTo>
                  <a:pt x="45341" y="203184"/>
                </a:lnTo>
                <a:lnTo>
                  <a:pt x="44511" y="201178"/>
                </a:lnTo>
                <a:lnTo>
                  <a:pt x="43006" y="199841"/>
                </a:lnTo>
                <a:lnTo>
                  <a:pt x="41049" y="198950"/>
                </a:lnTo>
                <a:lnTo>
                  <a:pt x="38793" y="198356"/>
                </a:lnTo>
                <a:lnTo>
                  <a:pt x="37288" y="197007"/>
                </a:lnTo>
                <a:lnTo>
                  <a:pt x="36285" y="195155"/>
                </a:lnTo>
                <a:lnTo>
                  <a:pt x="35617" y="192968"/>
                </a:lnTo>
                <a:lnTo>
                  <a:pt x="35171" y="189605"/>
                </a:lnTo>
                <a:lnTo>
                  <a:pt x="34874" y="185459"/>
                </a:lnTo>
                <a:lnTo>
                  <a:pt x="34676" y="180789"/>
                </a:lnTo>
                <a:lnTo>
                  <a:pt x="34456" y="170520"/>
                </a:lnTo>
                <a:lnTo>
                  <a:pt x="34290" y="138771"/>
                </a:lnTo>
                <a:lnTo>
                  <a:pt x="35239" y="134424"/>
                </a:lnTo>
                <a:lnTo>
                  <a:pt x="36824" y="130573"/>
                </a:lnTo>
                <a:lnTo>
                  <a:pt x="38833" y="127054"/>
                </a:lnTo>
                <a:lnTo>
                  <a:pt x="40173" y="122802"/>
                </a:lnTo>
                <a:lnTo>
                  <a:pt x="41066" y="118063"/>
                </a:lnTo>
                <a:lnTo>
                  <a:pt x="41661" y="112998"/>
                </a:lnTo>
                <a:lnTo>
                  <a:pt x="43011" y="108670"/>
                </a:lnTo>
                <a:lnTo>
                  <a:pt x="44863" y="104831"/>
                </a:lnTo>
                <a:lnTo>
                  <a:pt x="47050" y="101320"/>
                </a:lnTo>
                <a:lnTo>
                  <a:pt x="48508" y="98026"/>
                </a:lnTo>
                <a:lnTo>
                  <a:pt x="50128" y="91827"/>
                </a:lnTo>
                <a:lnTo>
                  <a:pt x="51513" y="88840"/>
                </a:lnTo>
                <a:lnTo>
                  <a:pt x="53388" y="85897"/>
                </a:lnTo>
                <a:lnTo>
                  <a:pt x="55591" y="82982"/>
                </a:lnTo>
                <a:lnTo>
                  <a:pt x="58039" y="77203"/>
                </a:lnTo>
                <a:lnTo>
                  <a:pt x="59127" y="71460"/>
                </a:lnTo>
                <a:lnTo>
                  <a:pt x="59610" y="65732"/>
                </a:lnTo>
                <a:lnTo>
                  <a:pt x="60692" y="63824"/>
                </a:lnTo>
                <a:lnTo>
                  <a:pt x="62365" y="62552"/>
                </a:lnTo>
                <a:lnTo>
                  <a:pt x="68569" y="6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5"/>
          <p:cNvSpPr/>
          <p:nvPr/>
        </p:nvSpPr>
        <p:spPr>
          <a:xfrm>
            <a:off x="791527" y="1688785"/>
            <a:ext cx="188596" cy="42861"/>
          </a:xfrm>
          <a:custGeom>
            <a:avLst/>
            <a:gdLst/>
            <a:ahLst/>
            <a:cxnLst/>
            <a:rect l="0" t="0" r="0" b="0"/>
            <a:pathLst>
              <a:path w="188596" h="42861">
                <a:moveTo>
                  <a:pt x="188595" y="25715"/>
                </a:moveTo>
                <a:lnTo>
                  <a:pt x="184044" y="25715"/>
                </a:lnTo>
                <a:lnTo>
                  <a:pt x="182704" y="24762"/>
                </a:lnTo>
                <a:lnTo>
                  <a:pt x="181810" y="23175"/>
                </a:lnTo>
                <a:lnTo>
                  <a:pt x="180375" y="18334"/>
                </a:lnTo>
                <a:lnTo>
                  <a:pt x="180258" y="16984"/>
                </a:lnTo>
                <a:lnTo>
                  <a:pt x="180179" y="15132"/>
                </a:lnTo>
                <a:lnTo>
                  <a:pt x="180032" y="8954"/>
                </a:lnTo>
                <a:lnTo>
                  <a:pt x="179076" y="7873"/>
                </a:lnTo>
                <a:lnTo>
                  <a:pt x="172642" y="1222"/>
                </a:lnTo>
                <a:lnTo>
                  <a:pt x="171292" y="814"/>
                </a:lnTo>
                <a:lnTo>
                  <a:pt x="165794" y="239"/>
                </a:lnTo>
                <a:lnTo>
                  <a:pt x="160914" y="45"/>
                </a:lnTo>
                <a:lnTo>
                  <a:pt x="142760" y="0"/>
                </a:lnTo>
                <a:lnTo>
                  <a:pt x="140893" y="951"/>
                </a:lnTo>
                <a:lnTo>
                  <a:pt x="139649" y="2538"/>
                </a:lnTo>
                <a:lnTo>
                  <a:pt x="138819" y="4549"/>
                </a:lnTo>
                <a:lnTo>
                  <a:pt x="137314" y="5889"/>
                </a:lnTo>
                <a:lnTo>
                  <a:pt x="135357" y="6783"/>
                </a:lnTo>
                <a:lnTo>
                  <a:pt x="130644" y="7775"/>
                </a:lnTo>
                <a:lnTo>
                  <a:pt x="125374" y="8217"/>
                </a:lnTo>
                <a:lnTo>
                  <a:pt x="122635" y="9287"/>
                </a:lnTo>
                <a:lnTo>
                  <a:pt x="119857" y="10953"/>
                </a:lnTo>
                <a:lnTo>
                  <a:pt x="117052" y="13016"/>
                </a:lnTo>
                <a:lnTo>
                  <a:pt x="114230" y="14391"/>
                </a:lnTo>
                <a:lnTo>
                  <a:pt x="111396" y="15308"/>
                </a:lnTo>
                <a:lnTo>
                  <a:pt x="108554" y="15920"/>
                </a:lnTo>
                <a:lnTo>
                  <a:pt x="104754" y="16327"/>
                </a:lnTo>
                <a:lnTo>
                  <a:pt x="100316" y="16599"/>
                </a:lnTo>
                <a:lnTo>
                  <a:pt x="95452" y="16780"/>
                </a:lnTo>
                <a:lnTo>
                  <a:pt x="91257" y="17853"/>
                </a:lnTo>
                <a:lnTo>
                  <a:pt x="87508" y="19521"/>
                </a:lnTo>
                <a:lnTo>
                  <a:pt x="84056" y="21585"/>
                </a:lnTo>
                <a:lnTo>
                  <a:pt x="80802" y="22962"/>
                </a:lnTo>
                <a:lnTo>
                  <a:pt x="77681" y="23880"/>
                </a:lnTo>
                <a:lnTo>
                  <a:pt x="74647" y="24491"/>
                </a:lnTo>
                <a:lnTo>
                  <a:pt x="70720" y="24899"/>
                </a:lnTo>
                <a:lnTo>
                  <a:pt x="66197" y="25171"/>
                </a:lnTo>
                <a:lnTo>
                  <a:pt x="61276" y="25352"/>
                </a:lnTo>
                <a:lnTo>
                  <a:pt x="57043" y="26426"/>
                </a:lnTo>
                <a:lnTo>
                  <a:pt x="53269" y="28093"/>
                </a:lnTo>
                <a:lnTo>
                  <a:pt x="49800" y="30158"/>
                </a:lnTo>
                <a:lnTo>
                  <a:pt x="46535" y="31534"/>
                </a:lnTo>
                <a:lnTo>
                  <a:pt x="43406" y="32452"/>
                </a:lnTo>
                <a:lnTo>
                  <a:pt x="40367" y="33064"/>
                </a:lnTo>
                <a:lnTo>
                  <a:pt x="36436" y="33471"/>
                </a:lnTo>
                <a:lnTo>
                  <a:pt x="31911" y="33743"/>
                </a:lnTo>
                <a:lnTo>
                  <a:pt x="26989" y="33925"/>
                </a:lnTo>
                <a:lnTo>
                  <a:pt x="22755" y="34998"/>
                </a:lnTo>
                <a:lnTo>
                  <a:pt x="18980" y="36666"/>
                </a:lnTo>
                <a:lnTo>
                  <a:pt x="10628" y="41636"/>
                </a:lnTo>
                <a:lnTo>
                  <a:pt x="6946" y="42316"/>
                </a:lnTo>
                <a:lnTo>
                  <a:pt x="0" y="4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6"/>
          <p:cNvSpPr/>
          <p:nvPr/>
        </p:nvSpPr>
        <p:spPr>
          <a:xfrm>
            <a:off x="722947" y="1808797"/>
            <a:ext cx="205741" cy="42864"/>
          </a:xfrm>
          <a:custGeom>
            <a:avLst/>
            <a:gdLst/>
            <a:ahLst/>
            <a:cxnLst/>
            <a:rect l="0" t="0" r="0" b="0"/>
            <a:pathLst>
              <a:path w="205741" h="42864">
                <a:moveTo>
                  <a:pt x="205740" y="0"/>
                </a:moveTo>
                <a:lnTo>
                  <a:pt x="205740" y="7381"/>
                </a:lnTo>
                <a:lnTo>
                  <a:pt x="204787" y="7778"/>
                </a:lnTo>
                <a:lnTo>
                  <a:pt x="198896" y="8337"/>
                </a:lnTo>
                <a:lnTo>
                  <a:pt x="193808" y="8468"/>
                </a:lnTo>
                <a:lnTo>
                  <a:pt x="164028" y="8570"/>
                </a:lnTo>
                <a:lnTo>
                  <a:pt x="159835" y="9523"/>
                </a:lnTo>
                <a:lnTo>
                  <a:pt x="156086" y="11111"/>
                </a:lnTo>
                <a:lnTo>
                  <a:pt x="152635" y="13123"/>
                </a:lnTo>
                <a:lnTo>
                  <a:pt x="148429" y="14463"/>
                </a:lnTo>
                <a:lnTo>
                  <a:pt x="143720" y="15357"/>
                </a:lnTo>
                <a:lnTo>
                  <a:pt x="138676" y="15953"/>
                </a:lnTo>
                <a:lnTo>
                  <a:pt x="133408" y="17303"/>
                </a:lnTo>
                <a:lnTo>
                  <a:pt x="127991" y="19155"/>
                </a:lnTo>
                <a:lnTo>
                  <a:pt x="122475" y="21343"/>
                </a:lnTo>
                <a:lnTo>
                  <a:pt x="116892" y="22801"/>
                </a:lnTo>
                <a:lnTo>
                  <a:pt x="111266" y="23773"/>
                </a:lnTo>
                <a:lnTo>
                  <a:pt x="105610" y="24421"/>
                </a:lnTo>
                <a:lnTo>
                  <a:pt x="99934" y="25806"/>
                </a:lnTo>
                <a:lnTo>
                  <a:pt x="94245" y="27681"/>
                </a:lnTo>
                <a:lnTo>
                  <a:pt x="88548" y="29884"/>
                </a:lnTo>
                <a:lnTo>
                  <a:pt x="81892" y="31353"/>
                </a:lnTo>
                <a:lnTo>
                  <a:pt x="74597" y="32332"/>
                </a:lnTo>
                <a:lnTo>
                  <a:pt x="66876" y="32985"/>
                </a:lnTo>
                <a:lnTo>
                  <a:pt x="59824" y="34372"/>
                </a:lnTo>
                <a:lnTo>
                  <a:pt x="53218" y="36250"/>
                </a:lnTo>
                <a:lnTo>
                  <a:pt x="46909" y="38454"/>
                </a:lnTo>
                <a:lnTo>
                  <a:pt x="41750" y="39924"/>
                </a:lnTo>
                <a:lnTo>
                  <a:pt x="37358" y="40903"/>
                </a:lnTo>
                <a:lnTo>
                  <a:pt x="33478" y="41556"/>
                </a:lnTo>
                <a:lnTo>
                  <a:pt x="28986" y="41992"/>
                </a:lnTo>
                <a:lnTo>
                  <a:pt x="24087" y="42282"/>
                </a:lnTo>
                <a:lnTo>
                  <a:pt x="14515" y="42605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7"/>
          <p:cNvSpPr/>
          <p:nvPr/>
        </p:nvSpPr>
        <p:spPr>
          <a:xfrm>
            <a:off x="1100137" y="1491615"/>
            <a:ext cx="128588" cy="145733"/>
          </a:xfrm>
          <a:custGeom>
            <a:avLst/>
            <a:gdLst/>
            <a:ahLst/>
            <a:cxnLst/>
            <a:rect l="0" t="0" r="0" b="0"/>
            <a:pathLst>
              <a:path w="128588" h="145733">
                <a:moveTo>
                  <a:pt x="128587" y="17145"/>
                </a:moveTo>
                <a:lnTo>
                  <a:pt x="128587" y="0"/>
                </a:lnTo>
                <a:lnTo>
                  <a:pt x="128587" y="7381"/>
                </a:lnTo>
                <a:lnTo>
                  <a:pt x="126047" y="10583"/>
                </a:lnTo>
                <a:lnTo>
                  <a:pt x="124037" y="12770"/>
                </a:lnTo>
                <a:lnTo>
                  <a:pt x="122696" y="15181"/>
                </a:lnTo>
                <a:lnTo>
                  <a:pt x="121802" y="17740"/>
                </a:lnTo>
                <a:lnTo>
                  <a:pt x="121206" y="20399"/>
                </a:lnTo>
                <a:lnTo>
                  <a:pt x="119857" y="23124"/>
                </a:lnTo>
                <a:lnTo>
                  <a:pt x="118005" y="25894"/>
                </a:lnTo>
                <a:lnTo>
                  <a:pt x="115817" y="28692"/>
                </a:lnTo>
                <a:lnTo>
                  <a:pt x="113406" y="31510"/>
                </a:lnTo>
                <a:lnTo>
                  <a:pt x="110847" y="34342"/>
                </a:lnTo>
                <a:lnTo>
                  <a:pt x="105463" y="40028"/>
                </a:lnTo>
                <a:lnTo>
                  <a:pt x="99895" y="45730"/>
                </a:lnTo>
                <a:lnTo>
                  <a:pt x="97077" y="49536"/>
                </a:lnTo>
                <a:lnTo>
                  <a:pt x="94245" y="53979"/>
                </a:lnTo>
                <a:lnTo>
                  <a:pt x="91405" y="58846"/>
                </a:lnTo>
                <a:lnTo>
                  <a:pt x="88559" y="63043"/>
                </a:lnTo>
                <a:lnTo>
                  <a:pt x="85709" y="66794"/>
                </a:lnTo>
                <a:lnTo>
                  <a:pt x="82857" y="70246"/>
                </a:lnTo>
                <a:lnTo>
                  <a:pt x="80003" y="73501"/>
                </a:lnTo>
                <a:lnTo>
                  <a:pt x="77148" y="76623"/>
                </a:lnTo>
                <a:lnTo>
                  <a:pt x="74292" y="79657"/>
                </a:lnTo>
                <a:lnTo>
                  <a:pt x="46514" y="107770"/>
                </a:lnTo>
                <a:lnTo>
                  <a:pt x="14297" y="140008"/>
                </a:lnTo>
                <a:lnTo>
                  <a:pt x="11436" y="141916"/>
                </a:lnTo>
                <a:lnTo>
                  <a:pt x="8577" y="143188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8"/>
          <p:cNvSpPr/>
          <p:nvPr/>
        </p:nvSpPr>
        <p:spPr>
          <a:xfrm>
            <a:off x="1057274" y="1517332"/>
            <a:ext cx="205741" cy="128589"/>
          </a:xfrm>
          <a:custGeom>
            <a:avLst/>
            <a:gdLst/>
            <a:ahLst/>
            <a:cxnLst/>
            <a:rect l="0" t="0" r="0" b="0"/>
            <a:pathLst>
              <a:path w="205741" h="128589">
                <a:moveTo>
                  <a:pt x="0" y="0"/>
                </a:moveTo>
                <a:lnTo>
                  <a:pt x="25257" y="0"/>
                </a:lnTo>
                <a:lnTo>
                  <a:pt x="28053" y="2540"/>
                </a:lnTo>
                <a:lnTo>
                  <a:pt x="41306" y="15600"/>
                </a:lnTo>
                <a:lnTo>
                  <a:pt x="47251" y="18999"/>
                </a:lnTo>
                <a:lnTo>
                  <a:pt x="51503" y="21238"/>
                </a:lnTo>
                <a:lnTo>
                  <a:pt x="55291" y="23684"/>
                </a:lnTo>
                <a:lnTo>
                  <a:pt x="58768" y="26267"/>
                </a:lnTo>
                <a:lnTo>
                  <a:pt x="62039" y="28941"/>
                </a:lnTo>
                <a:lnTo>
                  <a:pt x="66124" y="32629"/>
                </a:lnTo>
                <a:lnTo>
                  <a:pt x="75744" y="41807"/>
                </a:lnTo>
                <a:lnTo>
                  <a:pt x="87319" y="53133"/>
                </a:lnTo>
                <a:lnTo>
                  <a:pt x="91550" y="56377"/>
                </a:lnTo>
                <a:lnTo>
                  <a:pt x="96276" y="59492"/>
                </a:lnTo>
                <a:lnTo>
                  <a:pt x="101332" y="62521"/>
                </a:lnTo>
                <a:lnTo>
                  <a:pt x="106607" y="65494"/>
                </a:lnTo>
                <a:lnTo>
                  <a:pt x="117549" y="71336"/>
                </a:lnTo>
                <a:lnTo>
                  <a:pt x="122181" y="74227"/>
                </a:lnTo>
                <a:lnTo>
                  <a:pt x="126222" y="77107"/>
                </a:lnTo>
                <a:lnTo>
                  <a:pt x="129868" y="79980"/>
                </a:lnTo>
                <a:lnTo>
                  <a:pt x="133251" y="82847"/>
                </a:lnTo>
                <a:lnTo>
                  <a:pt x="136459" y="85712"/>
                </a:lnTo>
                <a:lnTo>
                  <a:pt x="139551" y="88574"/>
                </a:lnTo>
                <a:lnTo>
                  <a:pt x="143516" y="90482"/>
                </a:lnTo>
                <a:lnTo>
                  <a:pt x="148065" y="91754"/>
                </a:lnTo>
                <a:lnTo>
                  <a:pt x="153003" y="92602"/>
                </a:lnTo>
                <a:lnTo>
                  <a:pt x="157247" y="94119"/>
                </a:lnTo>
                <a:lnTo>
                  <a:pt x="161029" y="96084"/>
                </a:lnTo>
                <a:lnTo>
                  <a:pt x="164503" y="98346"/>
                </a:lnTo>
                <a:lnTo>
                  <a:pt x="167771" y="100806"/>
                </a:lnTo>
                <a:lnTo>
                  <a:pt x="170903" y="103399"/>
                </a:lnTo>
                <a:lnTo>
                  <a:pt x="173943" y="106080"/>
                </a:lnTo>
                <a:lnTo>
                  <a:pt x="179861" y="111599"/>
                </a:lnTo>
                <a:lnTo>
                  <a:pt x="182772" y="114405"/>
                </a:lnTo>
                <a:lnTo>
                  <a:pt x="185666" y="116275"/>
                </a:lnTo>
                <a:lnTo>
                  <a:pt x="191421" y="118353"/>
                </a:lnTo>
                <a:lnTo>
                  <a:pt x="193336" y="119859"/>
                </a:lnTo>
                <a:lnTo>
                  <a:pt x="194614" y="121816"/>
                </a:lnTo>
                <a:lnTo>
                  <a:pt x="195465" y="124073"/>
                </a:lnTo>
                <a:lnTo>
                  <a:pt x="196985" y="125578"/>
                </a:lnTo>
                <a:lnTo>
                  <a:pt x="198951" y="126581"/>
                </a:lnTo>
                <a:lnTo>
                  <a:pt x="205740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9"/>
          <p:cNvSpPr/>
          <p:nvPr/>
        </p:nvSpPr>
        <p:spPr>
          <a:xfrm>
            <a:off x="1074419" y="1731645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214313" y="0"/>
                </a:moveTo>
                <a:lnTo>
                  <a:pt x="222885" y="0"/>
                </a:lnTo>
                <a:lnTo>
                  <a:pt x="148190" y="0"/>
                </a:lnTo>
                <a:lnTo>
                  <a:pt x="142609" y="952"/>
                </a:lnTo>
                <a:lnTo>
                  <a:pt x="136983" y="2540"/>
                </a:lnTo>
                <a:lnTo>
                  <a:pt x="131327" y="4550"/>
                </a:lnTo>
                <a:lnTo>
                  <a:pt x="125651" y="5891"/>
                </a:lnTo>
                <a:lnTo>
                  <a:pt x="119963" y="6785"/>
                </a:lnTo>
                <a:lnTo>
                  <a:pt x="114265" y="7380"/>
                </a:lnTo>
                <a:lnTo>
                  <a:pt x="108562" y="7778"/>
                </a:lnTo>
                <a:lnTo>
                  <a:pt x="102855" y="8042"/>
                </a:lnTo>
                <a:lnTo>
                  <a:pt x="91434" y="8337"/>
                </a:lnTo>
                <a:lnTo>
                  <a:pt x="50271" y="8563"/>
                </a:lnTo>
                <a:lnTo>
                  <a:pt x="45897" y="9518"/>
                </a:lnTo>
                <a:lnTo>
                  <a:pt x="41075" y="11108"/>
                </a:lnTo>
                <a:lnTo>
                  <a:pt x="35956" y="13120"/>
                </a:lnTo>
                <a:lnTo>
                  <a:pt x="31591" y="14461"/>
                </a:lnTo>
                <a:lnTo>
                  <a:pt x="27728" y="15356"/>
                </a:lnTo>
                <a:lnTo>
                  <a:pt x="24201" y="15952"/>
                </a:lnTo>
                <a:lnTo>
                  <a:pt x="20896" y="17302"/>
                </a:lnTo>
                <a:lnTo>
                  <a:pt x="17741" y="19155"/>
                </a:lnTo>
                <a:lnTo>
                  <a:pt x="14685" y="21342"/>
                </a:lnTo>
                <a:lnTo>
                  <a:pt x="11695" y="22801"/>
                </a:lnTo>
                <a:lnTo>
                  <a:pt x="8749" y="23773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0"/>
          <p:cNvSpPr/>
          <p:nvPr/>
        </p:nvSpPr>
        <p:spPr>
          <a:xfrm>
            <a:off x="1057274" y="1843195"/>
            <a:ext cx="120016" cy="137019"/>
          </a:xfrm>
          <a:custGeom>
            <a:avLst/>
            <a:gdLst/>
            <a:ahLst/>
            <a:cxnLst/>
            <a:rect l="0" t="0" r="0" b="0"/>
            <a:pathLst>
              <a:path w="120016" h="137019">
                <a:moveTo>
                  <a:pt x="0" y="34182"/>
                </a:moveTo>
                <a:lnTo>
                  <a:pt x="0" y="26801"/>
                </a:lnTo>
                <a:lnTo>
                  <a:pt x="953" y="26404"/>
                </a:lnTo>
                <a:lnTo>
                  <a:pt x="4551" y="25963"/>
                </a:lnTo>
                <a:lnTo>
                  <a:pt x="7381" y="25714"/>
                </a:lnTo>
                <a:lnTo>
                  <a:pt x="7779" y="24727"/>
                </a:lnTo>
                <a:lnTo>
                  <a:pt x="8220" y="21090"/>
                </a:lnTo>
                <a:lnTo>
                  <a:pt x="9290" y="19739"/>
                </a:lnTo>
                <a:lnTo>
                  <a:pt x="10956" y="18838"/>
                </a:lnTo>
                <a:lnTo>
                  <a:pt x="13019" y="18238"/>
                </a:lnTo>
                <a:lnTo>
                  <a:pt x="15347" y="16885"/>
                </a:lnTo>
                <a:lnTo>
                  <a:pt x="17852" y="15031"/>
                </a:lnTo>
                <a:lnTo>
                  <a:pt x="20474" y="12842"/>
                </a:lnTo>
                <a:lnTo>
                  <a:pt x="23174" y="11383"/>
                </a:lnTo>
                <a:lnTo>
                  <a:pt x="25927" y="10410"/>
                </a:lnTo>
                <a:lnTo>
                  <a:pt x="28715" y="9762"/>
                </a:lnTo>
                <a:lnTo>
                  <a:pt x="31526" y="9329"/>
                </a:lnTo>
                <a:lnTo>
                  <a:pt x="34352" y="9041"/>
                </a:lnTo>
                <a:lnTo>
                  <a:pt x="37189" y="8849"/>
                </a:lnTo>
                <a:lnTo>
                  <a:pt x="40033" y="7768"/>
                </a:lnTo>
                <a:lnTo>
                  <a:pt x="42881" y="6095"/>
                </a:lnTo>
                <a:lnTo>
                  <a:pt x="45733" y="4028"/>
                </a:lnTo>
                <a:lnTo>
                  <a:pt x="48586" y="2649"/>
                </a:lnTo>
                <a:lnTo>
                  <a:pt x="51441" y="1730"/>
                </a:lnTo>
                <a:lnTo>
                  <a:pt x="54297" y="1118"/>
                </a:lnTo>
                <a:lnTo>
                  <a:pt x="57153" y="709"/>
                </a:lnTo>
                <a:lnTo>
                  <a:pt x="60009" y="437"/>
                </a:lnTo>
                <a:lnTo>
                  <a:pt x="66887" y="0"/>
                </a:lnTo>
                <a:lnTo>
                  <a:pt x="67452" y="916"/>
                </a:lnTo>
                <a:lnTo>
                  <a:pt x="68079" y="4475"/>
                </a:lnTo>
                <a:lnTo>
                  <a:pt x="69199" y="5805"/>
                </a:lnTo>
                <a:lnTo>
                  <a:pt x="70898" y="6691"/>
                </a:lnTo>
                <a:lnTo>
                  <a:pt x="72983" y="7282"/>
                </a:lnTo>
                <a:lnTo>
                  <a:pt x="74373" y="8629"/>
                </a:lnTo>
                <a:lnTo>
                  <a:pt x="75299" y="10479"/>
                </a:lnTo>
                <a:lnTo>
                  <a:pt x="75917" y="12665"/>
                </a:lnTo>
                <a:lnTo>
                  <a:pt x="75377" y="16027"/>
                </a:lnTo>
                <a:lnTo>
                  <a:pt x="74064" y="20174"/>
                </a:lnTo>
                <a:lnTo>
                  <a:pt x="72236" y="24843"/>
                </a:lnTo>
                <a:lnTo>
                  <a:pt x="71017" y="28909"/>
                </a:lnTo>
                <a:lnTo>
                  <a:pt x="70205" y="32572"/>
                </a:lnTo>
                <a:lnTo>
                  <a:pt x="69664" y="35966"/>
                </a:lnTo>
                <a:lnTo>
                  <a:pt x="68350" y="40134"/>
                </a:lnTo>
                <a:lnTo>
                  <a:pt x="66522" y="44817"/>
                </a:lnTo>
                <a:lnTo>
                  <a:pt x="64351" y="49845"/>
                </a:lnTo>
                <a:lnTo>
                  <a:pt x="59398" y="60511"/>
                </a:lnTo>
                <a:lnTo>
                  <a:pt x="56744" y="66022"/>
                </a:lnTo>
                <a:lnTo>
                  <a:pt x="54022" y="70649"/>
                </a:lnTo>
                <a:lnTo>
                  <a:pt x="51255" y="74686"/>
                </a:lnTo>
                <a:lnTo>
                  <a:pt x="48458" y="78329"/>
                </a:lnTo>
                <a:lnTo>
                  <a:pt x="45640" y="81711"/>
                </a:lnTo>
                <a:lnTo>
                  <a:pt x="42809" y="84918"/>
                </a:lnTo>
                <a:lnTo>
                  <a:pt x="39970" y="88009"/>
                </a:lnTo>
                <a:lnTo>
                  <a:pt x="36172" y="91021"/>
                </a:lnTo>
                <a:lnTo>
                  <a:pt x="31735" y="93982"/>
                </a:lnTo>
                <a:lnTo>
                  <a:pt x="26872" y="96909"/>
                </a:lnTo>
                <a:lnTo>
                  <a:pt x="22677" y="100765"/>
                </a:lnTo>
                <a:lnTo>
                  <a:pt x="18928" y="105241"/>
                </a:lnTo>
                <a:lnTo>
                  <a:pt x="10618" y="117010"/>
                </a:lnTo>
                <a:lnTo>
                  <a:pt x="6942" y="121160"/>
                </a:lnTo>
                <a:lnTo>
                  <a:pt x="1372" y="127034"/>
                </a:lnTo>
                <a:lnTo>
                  <a:pt x="915" y="128468"/>
                </a:lnTo>
                <a:lnTo>
                  <a:pt x="407" y="132602"/>
                </a:lnTo>
                <a:lnTo>
                  <a:pt x="36" y="136661"/>
                </a:lnTo>
                <a:lnTo>
                  <a:pt x="2556" y="136878"/>
                </a:lnTo>
                <a:lnTo>
                  <a:pt x="6851" y="136975"/>
                </a:lnTo>
                <a:lnTo>
                  <a:pt x="11935" y="137018"/>
                </a:lnTo>
                <a:lnTo>
                  <a:pt x="15577" y="136077"/>
                </a:lnTo>
                <a:lnTo>
                  <a:pt x="19910" y="134497"/>
                </a:lnTo>
                <a:lnTo>
                  <a:pt x="24703" y="132491"/>
                </a:lnTo>
                <a:lnTo>
                  <a:pt x="29804" y="131154"/>
                </a:lnTo>
                <a:lnTo>
                  <a:pt x="35110" y="130262"/>
                </a:lnTo>
                <a:lnTo>
                  <a:pt x="40551" y="129668"/>
                </a:lnTo>
                <a:lnTo>
                  <a:pt x="46084" y="128319"/>
                </a:lnTo>
                <a:lnTo>
                  <a:pt x="51678" y="126468"/>
                </a:lnTo>
                <a:lnTo>
                  <a:pt x="57312" y="124281"/>
                </a:lnTo>
                <a:lnTo>
                  <a:pt x="62973" y="122823"/>
                </a:lnTo>
                <a:lnTo>
                  <a:pt x="68652" y="121851"/>
                </a:lnTo>
                <a:lnTo>
                  <a:pt x="74343" y="121203"/>
                </a:lnTo>
                <a:lnTo>
                  <a:pt x="80042" y="120771"/>
                </a:lnTo>
                <a:lnTo>
                  <a:pt x="85747" y="120483"/>
                </a:lnTo>
                <a:lnTo>
                  <a:pt x="100337" y="120078"/>
                </a:lnTo>
                <a:lnTo>
                  <a:pt x="104039" y="120021"/>
                </a:lnTo>
                <a:lnTo>
                  <a:pt x="107459" y="120935"/>
                </a:lnTo>
                <a:lnTo>
                  <a:pt x="110692" y="122498"/>
                </a:lnTo>
                <a:lnTo>
                  <a:pt x="120015" y="128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1"/>
          <p:cNvSpPr/>
          <p:nvPr/>
        </p:nvSpPr>
        <p:spPr>
          <a:xfrm>
            <a:off x="1246018" y="1834514"/>
            <a:ext cx="110676" cy="144030"/>
          </a:xfrm>
          <a:custGeom>
            <a:avLst/>
            <a:gdLst/>
            <a:ahLst/>
            <a:cxnLst/>
            <a:rect l="0" t="0" r="0" b="0"/>
            <a:pathLst>
              <a:path w="110676" h="144030">
                <a:moveTo>
                  <a:pt x="51286" y="0"/>
                </a:moveTo>
                <a:lnTo>
                  <a:pt x="51286" y="4551"/>
                </a:lnTo>
                <a:lnTo>
                  <a:pt x="50334" y="5892"/>
                </a:lnTo>
                <a:lnTo>
                  <a:pt x="48746" y="6786"/>
                </a:lnTo>
                <a:lnTo>
                  <a:pt x="46736" y="7381"/>
                </a:lnTo>
                <a:lnTo>
                  <a:pt x="44442" y="8731"/>
                </a:lnTo>
                <a:lnTo>
                  <a:pt x="41961" y="10583"/>
                </a:lnTo>
                <a:lnTo>
                  <a:pt x="39355" y="12771"/>
                </a:lnTo>
                <a:lnTo>
                  <a:pt x="36664" y="15182"/>
                </a:lnTo>
                <a:lnTo>
                  <a:pt x="31135" y="20400"/>
                </a:lnTo>
                <a:lnTo>
                  <a:pt x="28327" y="24078"/>
                </a:lnTo>
                <a:lnTo>
                  <a:pt x="25503" y="28435"/>
                </a:lnTo>
                <a:lnTo>
                  <a:pt x="22667" y="33244"/>
                </a:lnTo>
                <a:lnTo>
                  <a:pt x="19825" y="37403"/>
                </a:lnTo>
                <a:lnTo>
                  <a:pt x="16977" y="41128"/>
                </a:lnTo>
                <a:lnTo>
                  <a:pt x="14126" y="44564"/>
                </a:lnTo>
                <a:lnTo>
                  <a:pt x="11273" y="48759"/>
                </a:lnTo>
                <a:lnTo>
                  <a:pt x="8418" y="53462"/>
                </a:lnTo>
                <a:lnTo>
                  <a:pt x="5563" y="58501"/>
                </a:lnTo>
                <a:lnTo>
                  <a:pt x="3659" y="63766"/>
                </a:lnTo>
                <a:lnTo>
                  <a:pt x="2390" y="69181"/>
                </a:lnTo>
                <a:lnTo>
                  <a:pt x="1544" y="74696"/>
                </a:lnTo>
                <a:lnTo>
                  <a:pt x="980" y="79325"/>
                </a:lnTo>
                <a:lnTo>
                  <a:pt x="604" y="83363"/>
                </a:lnTo>
                <a:lnTo>
                  <a:pt x="353" y="87008"/>
                </a:lnTo>
                <a:lnTo>
                  <a:pt x="186" y="91343"/>
                </a:lnTo>
                <a:lnTo>
                  <a:pt x="0" y="101240"/>
                </a:lnTo>
                <a:lnTo>
                  <a:pt x="903" y="105593"/>
                </a:lnTo>
                <a:lnTo>
                  <a:pt x="2457" y="109448"/>
                </a:lnTo>
                <a:lnTo>
                  <a:pt x="4446" y="112971"/>
                </a:lnTo>
                <a:lnTo>
                  <a:pt x="5772" y="116271"/>
                </a:lnTo>
                <a:lnTo>
                  <a:pt x="6656" y="119425"/>
                </a:lnTo>
                <a:lnTo>
                  <a:pt x="7245" y="122479"/>
                </a:lnTo>
                <a:lnTo>
                  <a:pt x="8591" y="125468"/>
                </a:lnTo>
                <a:lnTo>
                  <a:pt x="10440" y="128413"/>
                </a:lnTo>
                <a:lnTo>
                  <a:pt x="12626" y="131329"/>
                </a:lnTo>
                <a:lnTo>
                  <a:pt x="15035" y="134225"/>
                </a:lnTo>
                <a:lnTo>
                  <a:pt x="17594" y="137109"/>
                </a:lnTo>
                <a:lnTo>
                  <a:pt x="20252" y="139983"/>
                </a:lnTo>
                <a:lnTo>
                  <a:pt x="23929" y="141900"/>
                </a:lnTo>
                <a:lnTo>
                  <a:pt x="28286" y="143178"/>
                </a:lnTo>
                <a:lnTo>
                  <a:pt x="33095" y="144029"/>
                </a:lnTo>
                <a:lnTo>
                  <a:pt x="38207" y="143645"/>
                </a:lnTo>
                <a:lnTo>
                  <a:pt x="43519" y="142436"/>
                </a:lnTo>
                <a:lnTo>
                  <a:pt x="48966" y="140677"/>
                </a:lnTo>
                <a:lnTo>
                  <a:pt x="54502" y="138553"/>
                </a:lnTo>
                <a:lnTo>
                  <a:pt x="60098" y="136184"/>
                </a:lnTo>
                <a:lnTo>
                  <a:pt x="65733" y="133652"/>
                </a:lnTo>
                <a:lnTo>
                  <a:pt x="70442" y="131011"/>
                </a:lnTo>
                <a:lnTo>
                  <a:pt x="74535" y="128299"/>
                </a:lnTo>
                <a:lnTo>
                  <a:pt x="78215" y="125538"/>
                </a:lnTo>
                <a:lnTo>
                  <a:pt x="82574" y="122744"/>
                </a:lnTo>
                <a:lnTo>
                  <a:pt x="87385" y="119930"/>
                </a:lnTo>
                <a:lnTo>
                  <a:pt x="92497" y="117101"/>
                </a:lnTo>
                <a:lnTo>
                  <a:pt x="96858" y="113310"/>
                </a:lnTo>
                <a:lnTo>
                  <a:pt x="100717" y="108878"/>
                </a:lnTo>
                <a:lnTo>
                  <a:pt x="104243" y="104018"/>
                </a:lnTo>
                <a:lnTo>
                  <a:pt x="106593" y="99825"/>
                </a:lnTo>
                <a:lnTo>
                  <a:pt x="108160" y="96078"/>
                </a:lnTo>
                <a:lnTo>
                  <a:pt x="109205" y="92627"/>
                </a:lnTo>
                <a:lnTo>
                  <a:pt x="109901" y="89374"/>
                </a:lnTo>
                <a:lnTo>
                  <a:pt x="110365" y="86253"/>
                </a:lnTo>
                <a:lnTo>
                  <a:pt x="110675" y="83220"/>
                </a:lnTo>
                <a:lnTo>
                  <a:pt x="109929" y="79293"/>
                </a:lnTo>
                <a:lnTo>
                  <a:pt x="108479" y="74769"/>
                </a:lnTo>
                <a:lnTo>
                  <a:pt x="106560" y="69849"/>
                </a:lnTo>
                <a:lnTo>
                  <a:pt x="104328" y="66569"/>
                </a:lnTo>
                <a:lnTo>
                  <a:pt x="101887" y="64382"/>
                </a:lnTo>
                <a:lnTo>
                  <a:pt x="99308" y="62924"/>
                </a:lnTo>
                <a:lnTo>
                  <a:pt x="91362" y="58764"/>
                </a:lnTo>
                <a:lnTo>
                  <a:pt x="77004" y="514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2"/>
          <p:cNvSpPr/>
          <p:nvPr/>
        </p:nvSpPr>
        <p:spPr>
          <a:xfrm>
            <a:off x="1554479" y="1705927"/>
            <a:ext cx="51436" cy="188596"/>
          </a:xfrm>
          <a:custGeom>
            <a:avLst/>
            <a:gdLst/>
            <a:ahLst/>
            <a:cxnLst/>
            <a:rect l="0" t="0" r="0" b="0"/>
            <a:pathLst>
              <a:path w="51436" h="188596">
                <a:moveTo>
                  <a:pt x="51435" y="0"/>
                </a:moveTo>
                <a:lnTo>
                  <a:pt x="51435" y="12770"/>
                </a:lnTo>
                <a:lnTo>
                  <a:pt x="50483" y="15181"/>
                </a:lnTo>
                <a:lnTo>
                  <a:pt x="48895" y="17741"/>
                </a:lnTo>
                <a:lnTo>
                  <a:pt x="46885" y="20400"/>
                </a:lnTo>
                <a:lnTo>
                  <a:pt x="45544" y="23125"/>
                </a:lnTo>
                <a:lnTo>
                  <a:pt x="44055" y="28693"/>
                </a:lnTo>
                <a:lnTo>
                  <a:pt x="43657" y="32463"/>
                </a:lnTo>
                <a:lnTo>
                  <a:pt x="43392" y="36882"/>
                </a:lnTo>
                <a:lnTo>
                  <a:pt x="43216" y="41733"/>
                </a:lnTo>
                <a:lnTo>
                  <a:pt x="42146" y="46872"/>
                </a:lnTo>
                <a:lnTo>
                  <a:pt x="40480" y="52203"/>
                </a:lnTo>
                <a:lnTo>
                  <a:pt x="38417" y="57662"/>
                </a:lnTo>
                <a:lnTo>
                  <a:pt x="36089" y="63206"/>
                </a:lnTo>
                <a:lnTo>
                  <a:pt x="33584" y="68808"/>
                </a:lnTo>
                <a:lnTo>
                  <a:pt x="30962" y="74447"/>
                </a:lnTo>
                <a:lnTo>
                  <a:pt x="29214" y="80111"/>
                </a:lnTo>
                <a:lnTo>
                  <a:pt x="28049" y="85793"/>
                </a:lnTo>
                <a:lnTo>
                  <a:pt x="27272" y="91485"/>
                </a:lnTo>
                <a:lnTo>
                  <a:pt x="25801" y="98137"/>
                </a:lnTo>
                <a:lnTo>
                  <a:pt x="23869" y="105430"/>
                </a:lnTo>
                <a:lnTo>
                  <a:pt x="21628" y="113149"/>
                </a:lnTo>
                <a:lnTo>
                  <a:pt x="20134" y="120200"/>
                </a:lnTo>
                <a:lnTo>
                  <a:pt x="19138" y="126806"/>
                </a:lnTo>
                <a:lnTo>
                  <a:pt x="18473" y="133115"/>
                </a:lnTo>
                <a:lnTo>
                  <a:pt x="17078" y="139226"/>
                </a:lnTo>
                <a:lnTo>
                  <a:pt x="15196" y="145205"/>
                </a:lnTo>
                <a:lnTo>
                  <a:pt x="12988" y="151096"/>
                </a:lnTo>
                <a:lnTo>
                  <a:pt x="10564" y="155976"/>
                </a:lnTo>
                <a:lnTo>
                  <a:pt x="7995" y="160181"/>
                </a:lnTo>
                <a:lnTo>
                  <a:pt x="5330" y="163937"/>
                </a:lnTo>
                <a:lnTo>
                  <a:pt x="3554" y="167394"/>
                </a:lnTo>
                <a:lnTo>
                  <a:pt x="2369" y="170651"/>
                </a:lnTo>
                <a:lnTo>
                  <a:pt x="1580" y="173775"/>
                </a:lnTo>
                <a:lnTo>
                  <a:pt x="1053" y="176810"/>
                </a:lnTo>
                <a:lnTo>
                  <a:pt x="702" y="179786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3"/>
          <p:cNvSpPr/>
          <p:nvPr/>
        </p:nvSpPr>
        <p:spPr>
          <a:xfrm>
            <a:off x="1657350" y="1731645"/>
            <a:ext cx="128588" cy="197168"/>
          </a:xfrm>
          <a:custGeom>
            <a:avLst/>
            <a:gdLst/>
            <a:ahLst/>
            <a:cxnLst/>
            <a:rect l="0" t="0" r="0" b="0"/>
            <a:pathLst>
              <a:path w="128588" h="197168">
                <a:moveTo>
                  <a:pt x="0" y="0"/>
                </a:moveTo>
                <a:lnTo>
                  <a:pt x="8219" y="0"/>
                </a:lnTo>
                <a:lnTo>
                  <a:pt x="2" y="0"/>
                </a:lnTo>
                <a:lnTo>
                  <a:pt x="44637" y="0"/>
                </a:lnTo>
                <a:lnTo>
                  <a:pt x="47855" y="952"/>
                </a:lnTo>
                <a:lnTo>
                  <a:pt x="50953" y="2540"/>
                </a:lnTo>
                <a:lnTo>
                  <a:pt x="53971" y="4550"/>
                </a:lnTo>
                <a:lnTo>
                  <a:pt x="57888" y="6843"/>
                </a:lnTo>
                <a:lnTo>
                  <a:pt x="62404" y="9325"/>
                </a:lnTo>
                <a:lnTo>
                  <a:pt x="67320" y="11931"/>
                </a:lnTo>
                <a:lnTo>
                  <a:pt x="71550" y="15574"/>
                </a:lnTo>
                <a:lnTo>
                  <a:pt x="75322" y="19907"/>
                </a:lnTo>
                <a:lnTo>
                  <a:pt x="78790" y="24702"/>
                </a:lnTo>
                <a:lnTo>
                  <a:pt x="81101" y="29802"/>
                </a:lnTo>
                <a:lnTo>
                  <a:pt x="82642" y="35108"/>
                </a:lnTo>
                <a:lnTo>
                  <a:pt x="83670" y="40550"/>
                </a:lnTo>
                <a:lnTo>
                  <a:pt x="85307" y="45131"/>
                </a:lnTo>
                <a:lnTo>
                  <a:pt x="87351" y="49137"/>
                </a:lnTo>
                <a:lnTo>
                  <a:pt x="89667" y="52760"/>
                </a:lnTo>
                <a:lnTo>
                  <a:pt x="91210" y="57081"/>
                </a:lnTo>
                <a:lnTo>
                  <a:pt x="92239" y="61866"/>
                </a:lnTo>
                <a:lnTo>
                  <a:pt x="92925" y="66962"/>
                </a:lnTo>
                <a:lnTo>
                  <a:pt x="92430" y="73216"/>
                </a:lnTo>
                <a:lnTo>
                  <a:pt x="91147" y="80243"/>
                </a:lnTo>
                <a:lnTo>
                  <a:pt x="89340" y="87785"/>
                </a:lnTo>
                <a:lnTo>
                  <a:pt x="87182" y="94718"/>
                </a:lnTo>
                <a:lnTo>
                  <a:pt x="84791" y="101246"/>
                </a:lnTo>
                <a:lnTo>
                  <a:pt x="82245" y="107502"/>
                </a:lnTo>
                <a:lnTo>
                  <a:pt x="78642" y="113578"/>
                </a:lnTo>
                <a:lnTo>
                  <a:pt x="74335" y="119533"/>
                </a:lnTo>
                <a:lnTo>
                  <a:pt x="69559" y="125409"/>
                </a:lnTo>
                <a:lnTo>
                  <a:pt x="64470" y="131231"/>
                </a:lnTo>
                <a:lnTo>
                  <a:pt x="59172" y="137017"/>
                </a:lnTo>
                <a:lnTo>
                  <a:pt x="53736" y="142779"/>
                </a:lnTo>
                <a:lnTo>
                  <a:pt x="49158" y="148526"/>
                </a:lnTo>
                <a:lnTo>
                  <a:pt x="45155" y="154262"/>
                </a:lnTo>
                <a:lnTo>
                  <a:pt x="41533" y="159991"/>
                </a:lnTo>
                <a:lnTo>
                  <a:pt x="37214" y="164763"/>
                </a:lnTo>
                <a:lnTo>
                  <a:pt x="32429" y="168897"/>
                </a:lnTo>
                <a:lnTo>
                  <a:pt x="27334" y="172605"/>
                </a:lnTo>
                <a:lnTo>
                  <a:pt x="22985" y="176030"/>
                </a:lnTo>
                <a:lnTo>
                  <a:pt x="19133" y="179266"/>
                </a:lnTo>
                <a:lnTo>
                  <a:pt x="15613" y="182375"/>
                </a:lnTo>
                <a:lnTo>
                  <a:pt x="12313" y="184449"/>
                </a:lnTo>
                <a:lnTo>
                  <a:pt x="9161" y="185830"/>
                </a:lnTo>
                <a:lnTo>
                  <a:pt x="536" y="188433"/>
                </a:lnTo>
                <a:lnTo>
                  <a:pt x="2778" y="188523"/>
                </a:lnTo>
                <a:lnTo>
                  <a:pt x="65875" y="188594"/>
                </a:lnTo>
                <a:lnTo>
                  <a:pt x="70586" y="189547"/>
                </a:lnTo>
                <a:lnTo>
                  <a:pt x="74680" y="191135"/>
                </a:lnTo>
                <a:lnTo>
                  <a:pt x="78361" y="193145"/>
                </a:lnTo>
                <a:lnTo>
                  <a:pt x="82721" y="194486"/>
                </a:lnTo>
                <a:lnTo>
                  <a:pt x="87532" y="195380"/>
                </a:lnTo>
                <a:lnTo>
                  <a:pt x="92645" y="195975"/>
                </a:lnTo>
                <a:lnTo>
                  <a:pt x="97005" y="196373"/>
                </a:lnTo>
                <a:lnTo>
                  <a:pt x="100865" y="196637"/>
                </a:lnTo>
                <a:lnTo>
                  <a:pt x="104391" y="196814"/>
                </a:lnTo>
                <a:lnTo>
                  <a:pt x="110848" y="197010"/>
                </a:lnTo>
                <a:lnTo>
                  <a:pt x="128587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4"/>
          <p:cNvSpPr/>
          <p:nvPr/>
        </p:nvSpPr>
        <p:spPr>
          <a:xfrm>
            <a:off x="1829311" y="1784385"/>
            <a:ext cx="127780" cy="143913"/>
          </a:xfrm>
          <a:custGeom>
            <a:avLst/>
            <a:gdLst/>
            <a:ahLst/>
            <a:cxnLst/>
            <a:rect l="0" t="0" r="0" b="0"/>
            <a:pathLst>
              <a:path w="127780" h="143913">
                <a:moveTo>
                  <a:pt x="59496" y="24412"/>
                </a:moveTo>
                <a:lnTo>
                  <a:pt x="64047" y="24412"/>
                </a:lnTo>
                <a:lnTo>
                  <a:pt x="65387" y="23460"/>
                </a:lnTo>
                <a:lnTo>
                  <a:pt x="66281" y="21872"/>
                </a:lnTo>
                <a:lnTo>
                  <a:pt x="67716" y="17031"/>
                </a:lnTo>
                <a:lnTo>
                  <a:pt x="70451" y="13829"/>
                </a:lnTo>
                <a:lnTo>
                  <a:pt x="72515" y="11642"/>
                </a:lnTo>
                <a:lnTo>
                  <a:pt x="74843" y="10184"/>
                </a:lnTo>
                <a:lnTo>
                  <a:pt x="77347" y="9211"/>
                </a:lnTo>
                <a:lnTo>
                  <a:pt x="79969" y="8563"/>
                </a:lnTo>
                <a:lnTo>
                  <a:pt x="81717" y="7179"/>
                </a:lnTo>
                <a:lnTo>
                  <a:pt x="82883" y="5303"/>
                </a:lnTo>
                <a:lnTo>
                  <a:pt x="83660" y="3100"/>
                </a:lnTo>
                <a:lnTo>
                  <a:pt x="83225" y="1632"/>
                </a:lnTo>
                <a:lnTo>
                  <a:pt x="81983" y="653"/>
                </a:lnTo>
                <a:lnTo>
                  <a:pt x="80202" y="0"/>
                </a:lnTo>
                <a:lnTo>
                  <a:pt x="77110" y="517"/>
                </a:lnTo>
                <a:lnTo>
                  <a:pt x="73144" y="1815"/>
                </a:lnTo>
                <a:lnTo>
                  <a:pt x="68595" y="3632"/>
                </a:lnTo>
                <a:lnTo>
                  <a:pt x="64609" y="5796"/>
                </a:lnTo>
                <a:lnTo>
                  <a:pt x="61000" y="8192"/>
                </a:lnTo>
                <a:lnTo>
                  <a:pt x="57641" y="10741"/>
                </a:lnTo>
                <a:lnTo>
                  <a:pt x="54449" y="13393"/>
                </a:lnTo>
                <a:lnTo>
                  <a:pt x="51369" y="16114"/>
                </a:lnTo>
                <a:lnTo>
                  <a:pt x="48363" y="18880"/>
                </a:lnTo>
                <a:lnTo>
                  <a:pt x="44454" y="21676"/>
                </a:lnTo>
                <a:lnTo>
                  <a:pt x="39943" y="24493"/>
                </a:lnTo>
                <a:lnTo>
                  <a:pt x="35031" y="27324"/>
                </a:lnTo>
                <a:lnTo>
                  <a:pt x="30803" y="31116"/>
                </a:lnTo>
                <a:lnTo>
                  <a:pt x="27033" y="35549"/>
                </a:lnTo>
                <a:lnTo>
                  <a:pt x="23566" y="40409"/>
                </a:lnTo>
                <a:lnTo>
                  <a:pt x="20303" y="45554"/>
                </a:lnTo>
                <a:lnTo>
                  <a:pt x="17175" y="50889"/>
                </a:lnTo>
                <a:lnTo>
                  <a:pt x="14137" y="56351"/>
                </a:lnTo>
                <a:lnTo>
                  <a:pt x="8221" y="67500"/>
                </a:lnTo>
                <a:lnTo>
                  <a:pt x="5310" y="73140"/>
                </a:lnTo>
                <a:lnTo>
                  <a:pt x="3370" y="78805"/>
                </a:lnTo>
                <a:lnTo>
                  <a:pt x="2076" y="84486"/>
                </a:lnTo>
                <a:lnTo>
                  <a:pt x="1214" y="90179"/>
                </a:lnTo>
                <a:lnTo>
                  <a:pt x="638" y="95879"/>
                </a:lnTo>
                <a:lnTo>
                  <a:pt x="255" y="101584"/>
                </a:lnTo>
                <a:lnTo>
                  <a:pt x="0" y="107293"/>
                </a:lnTo>
                <a:lnTo>
                  <a:pt x="782" y="112051"/>
                </a:lnTo>
                <a:lnTo>
                  <a:pt x="2256" y="116175"/>
                </a:lnTo>
                <a:lnTo>
                  <a:pt x="4191" y="119878"/>
                </a:lnTo>
                <a:lnTo>
                  <a:pt x="6433" y="123298"/>
                </a:lnTo>
                <a:lnTo>
                  <a:pt x="8881" y="126531"/>
                </a:lnTo>
                <a:lnTo>
                  <a:pt x="11465" y="129639"/>
                </a:lnTo>
                <a:lnTo>
                  <a:pt x="14140" y="132663"/>
                </a:lnTo>
                <a:lnTo>
                  <a:pt x="19653" y="138564"/>
                </a:lnTo>
                <a:lnTo>
                  <a:pt x="23409" y="140518"/>
                </a:lnTo>
                <a:lnTo>
                  <a:pt x="27818" y="141821"/>
                </a:lnTo>
                <a:lnTo>
                  <a:pt x="32662" y="142690"/>
                </a:lnTo>
                <a:lnTo>
                  <a:pt x="37797" y="143269"/>
                </a:lnTo>
                <a:lnTo>
                  <a:pt x="43125" y="143655"/>
                </a:lnTo>
                <a:lnTo>
                  <a:pt x="48582" y="143912"/>
                </a:lnTo>
                <a:lnTo>
                  <a:pt x="54125" y="143131"/>
                </a:lnTo>
                <a:lnTo>
                  <a:pt x="59725" y="141658"/>
                </a:lnTo>
                <a:lnTo>
                  <a:pt x="65364" y="139724"/>
                </a:lnTo>
                <a:lnTo>
                  <a:pt x="71028" y="137481"/>
                </a:lnTo>
                <a:lnTo>
                  <a:pt x="76709" y="135034"/>
                </a:lnTo>
                <a:lnTo>
                  <a:pt x="82401" y="132450"/>
                </a:lnTo>
                <a:lnTo>
                  <a:pt x="88101" y="128822"/>
                </a:lnTo>
                <a:lnTo>
                  <a:pt x="93806" y="124499"/>
                </a:lnTo>
                <a:lnTo>
                  <a:pt x="99514" y="119712"/>
                </a:lnTo>
                <a:lnTo>
                  <a:pt x="105225" y="114615"/>
                </a:lnTo>
                <a:lnTo>
                  <a:pt x="116650" y="103872"/>
                </a:lnTo>
                <a:lnTo>
                  <a:pt x="120459" y="98340"/>
                </a:lnTo>
                <a:lnTo>
                  <a:pt x="122998" y="92748"/>
                </a:lnTo>
                <a:lnTo>
                  <a:pt x="124690" y="87114"/>
                </a:lnTo>
                <a:lnTo>
                  <a:pt x="125819" y="82406"/>
                </a:lnTo>
                <a:lnTo>
                  <a:pt x="126571" y="78315"/>
                </a:lnTo>
                <a:lnTo>
                  <a:pt x="127073" y="74635"/>
                </a:lnTo>
                <a:lnTo>
                  <a:pt x="127407" y="71229"/>
                </a:lnTo>
                <a:lnTo>
                  <a:pt x="127630" y="68006"/>
                </a:lnTo>
                <a:lnTo>
                  <a:pt x="127779" y="64905"/>
                </a:lnTo>
                <a:lnTo>
                  <a:pt x="125973" y="61885"/>
                </a:lnTo>
                <a:lnTo>
                  <a:pt x="122864" y="58919"/>
                </a:lnTo>
                <a:lnTo>
                  <a:pt x="118886" y="55989"/>
                </a:lnTo>
                <a:lnTo>
                  <a:pt x="115282" y="54036"/>
                </a:lnTo>
                <a:lnTo>
                  <a:pt x="111927" y="52734"/>
                </a:lnTo>
                <a:lnTo>
                  <a:pt x="102358" y="501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5"/>
          <p:cNvSpPr/>
          <p:nvPr/>
        </p:nvSpPr>
        <p:spPr>
          <a:xfrm>
            <a:off x="2051684" y="1817370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120016" y="0"/>
                </a:moveTo>
                <a:lnTo>
                  <a:pt x="144428" y="0"/>
                </a:lnTo>
                <a:lnTo>
                  <a:pt x="144863" y="952"/>
                </a:lnTo>
                <a:lnTo>
                  <a:pt x="145153" y="2540"/>
                </a:lnTo>
                <a:lnTo>
                  <a:pt x="145346" y="4550"/>
                </a:lnTo>
                <a:lnTo>
                  <a:pt x="146427" y="5891"/>
                </a:lnTo>
                <a:lnTo>
                  <a:pt x="148101" y="6785"/>
                </a:lnTo>
                <a:lnTo>
                  <a:pt x="154299" y="8570"/>
                </a:lnTo>
                <a:lnTo>
                  <a:pt x="154305" y="8572"/>
                </a:lnTo>
                <a:lnTo>
                  <a:pt x="112594" y="8572"/>
                </a:lnTo>
                <a:lnTo>
                  <a:pt x="107448" y="9525"/>
                </a:lnTo>
                <a:lnTo>
                  <a:pt x="102112" y="11112"/>
                </a:lnTo>
                <a:lnTo>
                  <a:pt x="96650" y="13123"/>
                </a:lnTo>
                <a:lnTo>
                  <a:pt x="91103" y="14463"/>
                </a:lnTo>
                <a:lnTo>
                  <a:pt x="85501" y="15357"/>
                </a:lnTo>
                <a:lnTo>
                  <a:pt x="79861" y="15953"/>
                </a:lnTo>
                <a:lnTo>
                  <a:pt x="73243" y="16350"/>
                </a:lnTo>
                <a:lnTo>
                  <a:pt x="58270" y="16792"/>
                </a:lnTo>
                <a:lnTo>
                  <a:pt x="52182" y="17862"/>
                </a:lnTo>
                <a:lnTo>
                  <a:pt x="47171" y="19528"/>
                </a:lnTo>
                <a:lnTo>
                  <a:pt x="42877" y="21591"/>
                </a:lnTo>
                <a:lnTo>
                  <a:pt x="38110" y="22966"/>
                </a:lnTo>
                <a:lnTo>
                  <a:pt x="33027" y="23883"/>
                </a:lnTo>
                <a:lnTo>
                  <a:pt x="27733" y="24495"/>
                </a:lnTo>
                <a:lnTo>
                  <a:pt x="23251" y="25855"/>
                </a:lnTo>
                <a:lnTo>
                  <a:pt x="19311" y="27714"/>
                </a:lnTo>
                <a:lnTo>
                  <a:pt x="10694" y="32991"/>
                </a:lnTo>
                <a:lnTo>
                  <a:pt x="6976" y="33712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6"/>
          <p:cNvSpPr/>
          <p:nvPr/>
        </p:nvSpPr>
        <p:spPr>
          <a:xfrm>
            <a:off x="2043112" y="1928812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180022" y="0"/>
                </a:moveTo>
                <a:lnTo>
                  <a:pt x="167252" y="0"/>
                </a:lnTo>
                <a:lnTo>
                  <a:pt x="163889" y="953"/>
                </a:lnTo>
                <a:lnTo>
                  <a:pt x="159742" y="2540"/>
                </a:lnTo>
                <a:lnTo>
                  <a:pt x="155072" y="4551"/>
                </a:lnTo>
                <a:lnTo>
                  <a:pt x="150054" y="5892"/>
                </a:lnTo>
                <a:lnTo>
                  <a:pt x="144803" y="6785"/>
                </a:lnTo>
                <a:lnTo>
                  <a:pt x="139398" y="7381"/>
                </a:lnTo>
                <a:lnTo>
                  <a:pt x="132937" y="7778"/>
                </a:lnTo>
                <a:lnTo>
                  <a:pt x="118138" y="8219"/>
                </a:lnTo>
                <a:lnTo>
                  <a:pt x="111144" y="7385"/>
                </a:lnTo>
                <a:lnTo>
                  <a:pt x="104576" y="5876"/>
                </a:lnTo>
                <a:lnTo>
                  <a:pt x="98292" y="3917"/>
                </a:lnTo>
                <a:lnTo>
                  <a:pt x="92198" y="2611"/>
                </a:lnTo>
                <a:lnTo>
                  <a:pt x="86230" y="1741"/>
                </a:lnTo>
                <a:lnTo>
                  <a:pt x="80347" y="1161"/>
                </a:lnTo>
                <a:lnTo>
                  <a:pt x="74519" y="774"/>
                </a:lnTo>
                <a:lnTo>
                  <a:pt x="68730" y="516"/>
                </a:lnTo>
                <a:lnTo>
                  <a:pt x="57216" y="229"/>
                </a:lnTo>
                <a:lnTo>
                  <a:pt x="28584" y="30"/>
                </a:lnTo>
                <a:lnTo>
                  <a:pt x="23818" y="973"/>
                </a:lnTo>
                <a:lnTo>
                  <a:pt x="19689" y="2554"/>
                </a:lnTo>
                <a:lnTo>
                  <a:pt x="15983" y="4560"/>
                </a:lnTo>
                <a:lnTo>
                  <a:pt x="12561" y="5898"/>
                </a:lnTo>
                <a:lnTo>
                  <a:pt x="9326" y="6789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7"/>
          <p:cNvSpPr/>
          <p:nvPr/>
        </p:nvSpPr>
        <p:spPr>
          <a:xfrm>
            <a:off x="2300291" y="1826047"/>
            <a:ext cx="77149" cy="239516"/>
          </a:xfrm>
          <a:custGeom>
            <a:avLst/>
            <a:gdLst/>
            <a:ahLst/>
            <a:cxnLst/>
            <a:rect l="0" t="0" r="0" b="0"/>
            <a:pathLst>
              <a:path w="77149" h="239516">
                <a:moveTo>
                  <a:pt x="60003" y="17040"/>
                </a:moveTo>
                <a:lnTo>
                  <a:pt x="60003" y="8470"/>
                </a:lnTo>
                <a:lnTo>
                  <a:pt x="64942" y="8468"/>
                </a:lnTo>
                <a:lnTo>
                  <a:pt x="60842" y="8468"/>
                </a:lnTo>
                <a:lnTo>
                  <a:pt x="60562" y="7515"/>
                </a:lnTo>
                <a:lnTo>
                  <a:pt x="60252" y="3917"/>
                </a:lnTo>
                <a:lnTo>
                  <a:pt x="59216" y="2576"/>
                </a:lnTo>
                <a:lnTo>
                  <a:pt x="57574" y="1682"/>
                </a:lnTo>
                <a:lnTo>
                  <a:pt x="52644" y="248"/>
                </a:lnTo>
                <a:lnTo>
                  <a:pt x="51287" y="131"/>
                </a:lnTo>
                <a:lnTo>
                  <a:pt x="49430" y="52"/>
                </a:lnTo>
                <a:lnTo>
                  <a:pt x="47240" y="0"/>
                </a:lnTo>
                <a:lnTo>
                  <a:pt x="44827" y="917"/>
                </a:lnTo>
                <a:lnTo>
                  <a:pt x="42266" y="2482"/>
                </a:lnTo>
                <a:lnTo>
                  <a:pt x="39606" y="4477"/>
                </a:lnTo>
                <a:lnTo>
                  <a:pt x="35928" y="5807"/>
                </a:lnTo>
                <a:lnTo>
                  <a:pt x="31570" y="6694"/>
                </a:lnTo>
                <a:lnTo>
                  <a:pt x="26760" y="7285"/>
                </a:lnTo>
                <a:lnTo>
                  <a:pt x="22602" y="8632"/>
                </a:lnTo>
                <a:lnTo>
                  <a:pt x="18876" y="10482"/>
                </a:lnTo>
                <a:lnTo>
                  <a:pt x="15440" y="12668"/>
                </a:lnTo>
                <a:lnTo>
                  <a:pt x="12197" y="15078"/>
                </a:lnTo>
                <a:lnTo>
                  <a:pt x="9083" y="17637"/>
                </a:lnTo>
                <a:lnTo>
                  <a:pt x="6054" y="20296"/>
                </a:lnTo>
                <a:lnTo>
                  <a:pt x="4035" y="23020"/>
                </a:lnTo>
                <a:lnTo>
                  <a:pt x="1791" y="28588"/>
                </a:lnTo>
                <a:lnTo>
                  <a:pt x="794" y="34237"/>
                </a:lnTo>
                <a:lnTo>
                  <a:pt x="351" y="40876"/>
                </a:lnTo>
                <a:lnTo>
                  <a:pt x="101" y="54371"/>
                </a:lnTo>
                <a:lnTo>
                  <a:pt x="0" y="91733"/>
                </a:lnTo>
                <a:lnTo>
                  <a:pt x="951" y="96362"/>
                </a:lnTo>
                <a:lnTo>
                  <a:pt x="2538" y="100402"/>
                </a:lnTo>
                <a:lnTo>
                  <a:pt x="4548" y="104047"/>
                </a:lnTo>
                <a:lnTo>
                  <a:pt x="11928" y="118279"/>
                </a:lnTo>
                <a:lnTo>
                  <a:pt x="15571" y="123585"/>
                </a:lnTo>
                <a:lnTo>
                  <a:pt x="19904" y="129028"/>
                </a:lnTo>
                <a:lnTo>
                  <a:pt x="24698" y="134561"/>
                </a:lnTo>
                <a:lnTo>
                  <a:pt x="28847" y="140155"/>
                </a:lnTo>
                <a:lnTo>
                  <a:pt x="32565" y="145789"/>
                </a:lnTo>
                <a:lnTo>
                  <a:pt x="35996" y="151450"/>
                </a:lnTo>
                <a:lnTo>
                  <a:pt x="38283" y="156177"/>
                </a:lnTo>
                <a:lnTo>
                  <a:pt x="39808" y="160280"/>
                </a:lnTo>
                <a:lnTo>
                  <a:pt x="40825" y="163969"/>
                </a:lnTo>
                <a:lnTo>
                  <a:pt x="42455" y="168333"/>
                </a:lnTo>
                <a:lnTo>
                  <a:pt x="44495" y="173147"/>
                </a:lnTo>
                <a:lnTo>
                  <a:pt x="46807" y="178261"/>
                </a:lnTo>
                <a:lnTo>
                  <a:pt x="48348" y="183576"/>
                </a:lnTo>
                <a:lnTo>
                  <a:pt x="49376" y="189024"/>
                </a:lnTo>
                <a:lnTo>
                  <a:pt x="50061" y="194561"/>
                </a:lnTo>
                <a:lnTo>
                  <a:pt x="50518" y="200157"/>
                </a:lnTo>
                <a:lnTo>
                  <a:pt x="50822" y="205793"/>
                </a:lnTo>
                <a:lnTo>
                  <a:pt x="51250" y="220287"/>
                </a:lnTo>
                <a:lnTo>
                  <a:pt x="51420" y="235256"/>
                </a:lnTo>
                <a:lnTo>
                  <a:pt x="50471" y="236812"/>
                </a:lnTo>
                <a:lnTo>
                  <a:pt x="48886" y="237850"/>
                </a:lnTo>
                <a:lnTo>
                  <a:pt x="44049" y="239515"/>
                </a:lnTo>
                <a:lnTo>
                  <a:pt x="42700" y="238699"/>
                </a:lnTo>
                <a:lnTo>
                  <a:pt x="40848" y="237203"/>
                </a:lnTo>
                <a:lnTo>
                  <a:pt x="38660" y="235253"/>
                </a:lnTo>
                <a:lnTo>
                  <a:pt x="33690" y="230546"/>
                </a:lnTo>
                <a:lnTo>
                  <a:pt x="31031" y="227958"/>
                </a:lnTo>
                <a:lnTo>
                  <a:pt x="29259" y="225279"/>
                </a:lnTo>
                <a:lnTo>
                  <a:pt x="27289" y="219763"/>
                </a:lnTo>
                <a:lnTo>
                  <a:pt x="25811" y="216959"/>
                </a:lnTo>
                <a:lnTo>
                  <a:pt x="23874" y="214137"/>
                </a:lnTo>
                <a:lnTo>
                  <a:pt x="21629" y="211303"/>
                </a:lnTo>
                <a:lnTo>
                  <a:pt x="19181" y="207509"/>
                </a:lnTo>
                <a:lnTo>
                  <a:pt x="16596" y="203074"/>
                </a:lnTo>
                <a:lnTo>
                  <a:pt x="13920" y="198213"/>
                </a:lnTo>
                <a:lnTo>
                  <a:pt x="12136" y="193067"/>
                </a:lnTo>
                <a:lnTo>
                  <a:pt x="10947" y="187731"/>
                </a:lnTo>
                <a:lnTo>
                  <a:pt x="10154" y="182269"/>
                </a:lnTo>
                <a:lnTo>
                  <a:pt x="9626" y="176723"/>
                </a:lnTo>
                <a:lnTo>
                  <a:pt x="9273" y="171120"/>
                </a:lnTo>
                <a:lnTo>
                  <a:pt x="8882" y="159815"/>
                </a:lnTo>
                <a:lnTo>
                  <a:pt x="8630" y="137035"/>
                </a:lnTo>
                <a:lnTo>
                  <a:pt x="8610" y="131327"/>
                </a:lnTo>
                <a:lnTo>
                  <a:pt x="9549" y="125616"/>
                </a:lnTo>
                <a:lnTo>
                  <a:pt x="11127" y="119904"/>
                </a:lnTo>
                <a:lnTo>
                  <a:pt x="13131" y="114191"/>
                </a:lnTo>
                <a:lnTo>
                  <a:pt x="16373" y="107525"/>
                </a:lnTo>
                <a:lnTo>
                  <a:pt x="20439" y="100223"/>
                </a:lnTo>
                <a:lnTo>
                  <a:pt x="25055" y="92498"/>
                </a:lnTo>
                <a:lnTo>
                  <a:pt x="29084" y="85443"/>
                </a:lnTo>
                <a:lnTo>
                  <a:pt x="36102" y="72524"/>
                </a:lnTo>
                <a:lnTo>
                  <a:pt x="40259" y="66412"/>
                </a:lnTo>
                <a:lnTo>
                  <a:pt x="44935" y="60432"/>
                </a:lnTo>
                <a:lnTo>
                  <a:pt x="49958" y="54541"/>
                </a:lnTo>
                <a:lnTo>
                  <a:pt x="54259" y="49660"/>
                </a:lnTo>
                <a:lnTo>
                  <a:pt x="61578" y="41698"/>
                </a:lnTo>
                <a:lnTo>
                  <a:pt x="63911" y="38241"/>
                </a:lnTo>
                <a:lnTo>
                  <a:pt x="65466" y="34984"/>
                </a:lnTo>
                <a:lnTo>
                  <a:pt x="66502" y="31860"/>
                </a:lnTo>
                <a:lnTo>
                  <a:pt x="68146" y="29778"/>
                </a:lnTo>
                <a:lnTo>
                  <a:pt x="70195" y="28389"/>
                </a:lnTo>
                <a:lnTo>
                  <a:pt x="72513" y="27464"/>
                </a:lnTo>
                <a:lnTo>
                  <a:pt x="74058" y="25894"/>
                </a:lnTo>
                <a:lnTo>
                  <a:pt x="75088" y="23895"/>
                </a:lnTo>
                <a:lnTo>
                  <a:pt x="76742" y="18394"/>
                </a:lnTo>
                <a:lnTo>
                  <a:pt x="76877" y="18895"/>
                </a:lnTo>
                <a:lnTo>
                  <a:pt x="77148" y="256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8"/>
          <p:cNvSpPr/>
          <p:nvPr/>
        </p:nvSpPr>
        <p:spPr>
          <a:xfrm>
            <a:off x="2334577" y="1868805"/>
            <a:ext cx="188596" cy="137160"/>
          </a:xfrm>
          <a:custGeom>
            <a:avLst/>
            <a:gdLst/>
            <a:ahLst/>
            <a:cxnLst/>
            <a:rect l="0" t="0" r="0" b="0"/>
            <a:pathLst>
              <a:path w="188596" h="137160">
                <a:moveTo>
                  <a:pt x="188595" y="0"/>
                </a:moveTo>
                <a:lnTo>
                  <a:pt x="171806" y="0"/>
                </a:lnTo>
                <a:lnTo>
                  <a:pt x="169068" y="2540"/>
                </a:lnTo>
                <a:lnTo>
                  <a:pt x="163240" y="8219"/>
                </a:lnTo>
                <a:lnTo>
                  <a:pt x="158434" y="8467"/>
                </a:lnTo>
                <a:lnTo>
                  <a:pt x="157058" y="9455"/>
                </a:lnTo>
                <a:lnTo>
                  <a:pt x="156140" y="11066"/>
                </a:lnTo>
                <a:lnTo>
                  <a:pt x="154667" y="15944"/>
                </a:lnTo>
                <a:lnTo>
                  <a:pt x="151926" y="19151"/>
                </a:lnTo>
                <a:lnTo>
                  <a:pt x="149862" y="21340"/>
                </a:lnTo>
                <a:lnTo>
                  <a:pt x="147533" y="22799"/>
                </a:lnTo>
                <a:lnTo>
                  <a:pt x="142405" y="24420"/>
                </a:lnTo>
                <a:lnTo>
                  <a:pt x="140657" y="25805"/>
                </a:lnTo>
                <a:lnTo>
                  <a:pt x="139491" y="27681"/>
                </a:lnTo>
                <a:lnTo>
                  <a:pt x="138714" y="29884"/>
                </a:lnTo>
                <a:lnTo>
                  <a:pt x="137244" y="32305"/>
                </a:lnTo>
                <a:lnTo>
                  <a:pt x="135311" y="34871"/>
                </a:lnTo>
                <a:lnTo>
                  <a:pt x="133070" y="37535"/>
                </a:lnTo>
                <a:lnTo>
                  <a:pt x="130623" y="39311"/>
                </a:lnTo>
                <a:lnTo>
                  <a:pt x="125365" y="41284"/>
                </a:lnTo>
                <a:lnTo>
                  <a:pt x="119853" y="44701"/>
                </a:lnTo>
                <a:lnTo>
                  <a:pt x="117049" y="46945"/>
                </a:lnTo>
                <a:lnTo>
                  <a:pt x="114228" y="49394"/>
                </a:lnTo>
                <a:lnTo>
                  <a:pt x="111394" y="51979"/>
                </a:lnTo>
                <a:lnTo>
                  <a:pt x="105706" y="57392"/>
                </a:lnTo>
                <a:lnTo>
                  <a:pt x="91437" y="71469"/>
                </a:lnTo>
                <a:lnTo>
                  <a:pt x="87628" y="74316"/>
                </a:lnTo>
                <a:lnTo>
                  <a:pt x="83184" y="77166"/>
                </a:lnTo>
                <a:lnTo>
                  <a:pt x="78316" y="80019"/>
                </a:lnTo>
                <a:lnTo>
                  <a:pt x="74118" y="83826"/>
                </a:lnTo>
                <a:lnTo>
                  <a:pt x="70367" y="88269"/>
                </a:lnTo>
                <a:lnTo>
                  <a:pt x="66914" y="93136"/>
                </a:lnTo>
                <a:lnTo>
                  <a:pt x="62707" y="97333"/>
                </a:lnTo>
                <a:lnTo>
                  <a:pt x="57997" y="101083"/>
                </a:lnTo>
                <a:lnTo>
                  <a:pt x="52952" y="104536"/>
                </a:lnTo>
                <a:lnTo>
                  <a:pt x="48637" y="106838"/>
                </a:lnTo>
                <a:lnTo>
                  <a:pt x="44807" y="108373"/>
                </a:lnTo>
                <a:lnTo>
                  <a:pt x="41301" y="109396"/>
                </a:lnTo>
                <a:lnTo>
                  <a:pt x="37059" y="111030"/>
                </a:lnTo>
                <a:lnTo>
                  <a:pt x="32326" y="113073"/>
                </a:lnTo>
                <a:lnTo>
                  <a:pt x="27266" y="115387"/>
                </a:lnTo>
                <a:lnTo>
                  <a:pt x="22940" y="117882"/>
                </a:lnTo>
                <a:lnTo>
                  <a:pt x="19103" y="120498"/>
                </a:lnTo>
                <a:lnTo>
                  <a:pt x="10653" y="126989"/>
                </a:lnTo>
                <a:lnTo>
                  <a:pt x="6957" y="130417"/>
                </a:lnTo>
                <a:lnTo>
                  <a:pt x="0" y="137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49"/>
          <p:cNvSpPr/>
          <p:nvPr/>
        </p:nvSpPr>
        <p:spPr>
          <a:xfrm>
            <a:off x="2403157" y="1868814"/>
            <a:ext cx="145733" cy="171442"/>
          </a:xfrm>
          <a:custGeom>
            <a:avLst/>
            <a:gdLst/>
            <a:ahLst/>
            <a:cxnLst/>
            <a:rect l="0" t="0" r="0" b="0"/>
            <a:pathLst>
              <a:path w="145733" h="171442">
                <a:moveTo>
                  <a:pt x="0" y="8563"/>
                </a:moveTo>
                <a:lnTo>
                  <a:pt x="0" y="0"/>
                </a:lnTo>
                <a:lnTo>
                  <a:pt x="0" y="4544"/>
                </a:lnTo>
                <a:lnTo>
                  <a:pt x="953" y="5884"/>
                </a:lnTo>
                <a:lnTo>
                  <a:pt x="2540" y="6777"/>
                </a:lnTo>
                <a:lnTo>
                  <a:pt x="7381" y="8210"/>
                </a:lnTo>
                <a:lnTo>
                  <a:pt x="10583" y="10946"/>
                </a:lnTo>
                <a:lnTo>
                  <a:pt x="15181" y="15337"/>
                </a:lnTo>
                <a:lnTo>
                  <a:pt x="20400" y="20464"/>
                </a:lnTo>
                <a:lnTo>
                  <a:pt x="22172" y="23164"/>
                </a:lnTo>
                <a:lnTo>
                  <a:pt x="23354" y="25917"/>
                </a:lnTo>
                <a:lnTo>
                  <a:pt x="24142" y="28705"/>
                </a:lnTo>
                <a:lnTo>
                  <a:pt x="26572" y="31516"/>
                </a:lnTo>
                <a:lnTo>
                  <a:pt x="30097" y="34343"/>
                </a:lnTo>
                <a:lnTo>
                  <a:pt x="34352" y="37179"/>
                </a:lnTo>
                <a:lnTo>
                  <a:pt x="38141" y="40023"/>
                </a:lnTo>
                <a:lnTo>
                  <a:pt x="41620" y="42872"/>
                </a:lnTo>
                <a:lnTo>
                  <a:pt x="44892" y="45723"/>
                </a:lnTo>
                <a:lnTo>
                  <a:pt x="48025" y="49529"/>
                </a:lnTo>
                <a:lnTo>
                  <a:pt x="51067" y="53971"/>
                </a:lnTo>
                <a:lnTo>
                  <a:pt x="54047" y="58838"/>
                </a:lnTo>
                <a:lnTo>
                  <a:pt x="57939" y="63034"/>
                </a:lnTo>
                <a:lnTo>
                  <a:pt x="62438" y="66785"/>
                </a:lnTo>
                <a:lnTo>
                  <a:pt x="67343" y="70237"/>
                </a:lnTo>
                <a:lnTo>
                  <a:pt x="71565" y="74444"/>
                </a:lnTo>
                <a:lnTo>
                  <a:pt x="75333" y="79154"/>
                </a:lnTo>
                <a:lnTo>
                  <a:pt x="78797" y="84199"/>
                </a:lnTo>
                <a:lnTo>
                  <a:pt x="83011" y="88514"/>
                </a:lnTo>
                <a:lnTo>
                  <a:pt x="87726" y="92344"/>
                </a:lnTo>
                <a:lnTo>
                  <a:pt x="92774" y="95849"/>
                </a:lnTo>
                <a:lnTo>
                  <a:pt x="97092" y="100091"/>
                </a:lnTo>
                <a:lnTo>
                  <a:pt x="100923" y="104825"/>
                </a:lnTo>
                <a:lnTo>
                  <a:pt x="104429" y="109885"/>
                </a:lnTo>
                <a:lnTo>
                  <a:pt x="106767" y="114211"/>
                </a:lnTo>
                <a:lnTo>
                  <a:pt x="108326" y="118048"/>
                </a:lnTo>
                <a:lnTo>
                  <a:pt x="109365" y="121558"/>
                </a:lnTo>
                <a:lnTo>
                  <a:pt x="111962" y="124850"/>
                </a:lnTo>
                <a:lnTo>
                  <a:pt x="115599" y="127998"/>
                </a:lnTo>
                <a:lnTo>
                  <a:pt x="119928" y="131049"/>
                </a:lnTo>
                <a:lnTo>
                  <a:pt x="122815" y="134035"/>
                </a:lnTo>
                <a:lnTo>
                  <a:pt x="124739" y="136979"/>
                </a:lnTo>
                <a:lnTo>
                  <a:pt x="126022" y="139894"/>
                </a:lnTo>
                <a:lnTo>
                  <a:pt x="127829" y="142789"/>
                </a:lnTo>
                <a:lnTo>
                  <a:pt x="129987" y="145672"/>
                </a:lnTo>
                <a:lnTo>
                  <a:pt x="132378" y="148547"/>
                </a:lnTo>
                <a:lnTo>
                  <a:pt x="133972" y="151415"/>
                </a:lnTo>
                <a:lnTo>
                  <a:pt x="135035" y="154280"/>
                </a:lnTo>
                <a:lnTo>
                  <a:pt x="135743" y="157143"/>
                </a:lnTo>
                <a:lnTo>
                  <a:pt x="137168" y="159051"/>
                </a:lnTo>
                <a:lnTo>
                  <a:pt x="139070" y="160324"/>
                </a:lnTo>
                <a:lnTo>
                  <a:pt x="141291" y="161172"/>
                </a:lnTo>
                <a:lnTo>
                  <a:pt x="142772" y="162690"/>
                </a:lnTo>
                <a:lnTo>
                  <a:pt x="143759" y="164654"/>
                </a:lnTo>
                <a:lnTo>
                  <a:pt x="145732" y="1714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0"/>
          <p:cNvSpPr/>
          <p:nvPr/>
        </p:nvSpPr>
        <p:spPr>
          <a:xfrm>
            <a:off x="2848927" y="1928812"/>
            <a:ext cx="145734" cy="17145"/>
          </a:xfrm>
          <a:custGeom>
            <a:avLst/>
            <a:gdLst/>
            <a:ahLst/>
            <a:cxnLst/>
            <a:rect l="0" t="0" r="0" b="0"/>
            <a:pathLst>
              <a:path w="145734" h="17145">
                <a:moveTo>
                  <a:pt x="145733" y="0"/>
                </a:moveTo>
                <a:lnTo>
                  <a:pt x="145733" y="8219"/>
                </a:lnTo>
                <a:lnTo>
                  <a:pt x="145733" y="102"/>
                </a:lnTo>
                <a:lnTo>
                  <a:pt x="145733" y="4959"/>
                </a:lnTo>
                <a:lnTo>
                  <a:pt x="145733" y="0"/>
                </a:lnTo>
                <a:lnTo>
                  <a:pt x="145733" y="4939"/>
                </a:lnTo>
                <a:lnTo>
                  <a:pt x="145733" y="839"/>
                </a:lnTo>
                <a:lnTo>
                  <a:pt x="144780" y="559"/>
                </a:lnTo>
                <a:lnTo>
                  <a:pt x="141182" y="248"/>
                </a:lnTo>
                <a:lnTo>
                  <a:pt x="138352" y="74"/>
                </a:lnTo>
                <a:lnTo>
                  <a:pt x="137002" y="1002"/>
                </a:lnTo>
                <a:lnTo>
                  <a:pt x="135149" y="2573"/>
                </a:lnTo>
                <a:lnTo>
                  <a:pt x="132962" y="4573"/>
                </a:lnTo>
                <a:lnTo>
                  <a:pt x="130551" y="5906"/>
                </a:lnTo>
                <a:lnTo>
                  <a:pt x="127992" y="6795"/>
                </a:lnTo>
                <a:lnTo>
                  <a:pt x="125333" y="7387"/>
                </a:lnTo>
                <a:lnTo>
                  <a:pt x="122608" y="7782"/>
                </a:lnTo>
                <a:lnTo>
                  <a:pt x="119839" y="8046"/>
                </a:lnTo>
                <a:lnTo>
                  <a:pt x="117040" y="8221"/>
                </a:lnTo>
                <a:lnTo>
                  <a:pt x="108850" y="8417"/>
                </a:lnTo>
                <a:lnTo>
                  <a:pt x="103999" y="8468"/>
                </a:lnTo>
                <a:lnTo>
                  <a:pt x="98860" y="9456"/>
                </a:lnTo>
                <a:lnTo>
                  <a:pt x="93529" y="11066"/>
                </a:lnTo>
                <a:lnTo>
                  <a:pt x="88070" y="13093"/>
                </a:lnTo>
                <a:lnTo>
                  <a:pt x="82526" y="14443"/>
                </a:lnTo>
                <a:lnTo>
                  <a:pt x="76925" y="15344"/>
                </a:lnTo>
                <a:lnTo>
                  <a:pt x="71286" y="15944"/>
                </a:lnTo>
                <a:lnTo>
                  <a:pt x="66574" y="16345"/>
                </a:lnTo>
                <a:lnTo>
                  <a:pt x="62480" y="16611"/>
                </a:lnTo>
                <a:lnTo>
                  <a:pt x="55391" y="16908"/>
                </a:lnTo>
                <a:lnTo>
                  <a:pt x="46046" y="17075"/>
                </a:lnTo>
                <a:lnTo>
                  <a:pt x="14291" y="17144"/>
                </a:lnTo>
                <a:lnTo>
                  <a:pt x="12385" y="16192"/>
                </a:lnTo>
                <a:lnTo>
                  <a:pt x="11114" y="14605"/>
                </a:lnTo>
                <a:lnTo>
                  <a:pt x="10267" y="12594"/>
                </a:lnTo>
                <a:lnTo>
                  <a:pt x="8750" y="11254"/>
                </a:lnTo>
                <a:lnTo>
                  <a:pt x="6786" y="10360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1"/>
          <p:cNvSpPr/>
          <p:nvPr/>
        </p:nvSpPr>
        <p:spPr>
          <a:xfrm>
            <a:off x="2866072" y="2065981"/>
            <a:ext cx="128589" cy="25709"/>
          </a:xfrm>
          <a:custGeom>
            <a:avLst/>
            <a:gdLst/>
            <a:ahLst/>
            <a:cxnLst/>
            <a:rect l="0" t="0" r="0" b="0"/>
            <a:pathLst>
              <a:path w="128589" h="25709">
                <a:moveTo>
                  <a:pt x="128588" y="8564"/>
                </a:moveTo>
                <a:lnTo>
                  <a:pt x="124037" y="8564"/>
                </a:lnTo>
                <a:lnTo>
                  <a:pt x="122696" y="7611"/>
                </a:lnTo>
                <a:lnTo>
                  <a:pt x="121802" y="6024"/>
                </a:lnTo>
                <a:lnTo>
                  <a:pt x="121207" y="4013"/>
                </a:lnTo>
                <a:lnTo>
                  <a:pt x="119857" y="2672"/>
                </a:lnTo>
                <a:lnTo>
                  <a:pt x="118004" y="1779"/>
                </a:lnTo>
                <a:lnTo>
                  <a:pt x="115817" y="1183"/>
                </a:lnTo>
                <a:lnTo>
                  <a:pt x="112454" y="785"/>
                </a:lnTo>
                <a:lnTo>
                  <a:pt x="108307" y="521"/>
                </a:lnTo>
                <a:lnTo>
                  <a:pt x="99571" y="226"/>
                </a:lnTo>
                <a:lnTo>
                  <a:pt x="88346" y="61"/>
                </a:lnTo>
                <a:lnTo>
                  <a:pt x="62457" y="0"/>
                </a:lnTo>
                <a:lnTo>
                  <a:pt x="56878" y="950"/>
                </a:lnTo>
                <a:lnTo>
                  <a:pt x="51254" y="2535"/>
                </a:lnTo>
                <a:lnTo>
                  <a:pt x="45599" y="4544"/>
                </a:lnTo>
                <a:lnTo>
                  <a:pt x="40877" y="6837"/>
                </a:lnTo>
                <a:lnTo>
                  <a:pt x="36776" y="9317"/>
                </a:lnTo>
                <a:lnTo>
                  <a:pt x="33090" y="11924"/>
                </a:lnTo>
                <a:lnTo>
                  <a:pt x="29680" y="13661"/>
                </a:lnTo>
                <a:lnTo>
                  <a:pt x="26454" y="14819"/>
                </a:lnTo>
                <a:lnTo>
                  <a:pt x="23351" y="15592"/>
                </a:lnTo>
                <a:lnTo>
                  <a:pt x="20330" y="16107"/>
                </a:lnTo>
                <a:lnTo>
                  <a:pt x="17363" y="16450"/>
                </a:lnTo>
                <a:lnTo>
                  <a:pt x="14433" y="16678"/>
                </a:lnTo>
                <a:lnTo>
                  <a:pt x="11527" y="16831"/>
                </a:lnTo>
                <a:lnTo>
                  <a:pt x="5758" y="17000"/>
                </a:lnTo>
                <a:lnTo>
                  <a:pt x="3839" y="17998"/>
                </a:lnTo>
                <a:lnTo>
                  <a:pt x="2559" y="19616"/>
                </a:lnTo>
                <a:lnTo>
                  <a:pt x="0" y="257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2"/>
          <p:cNvSpPr/>
          <p:nvPr/>
        </p:nvSpPr>
        <p:spPr>
          <a:xfrm>
            <a:off x="2840354" y="2151697"/>
            <a:ext cx="154307" cy="34291"/>
          </a:xfrm>
          <a:custGeom>
            <a:avLst/>
            <a:gdLst/>
            <a:ahLst/>
            <a:cxnLst/>
            <a:rect l="0" t="0" r="0" b="0"/>
            <a:pathLst>
              <a:path w="154307" h="34291">
                <a:moveTo>
                  <a:pt x="154306" y="0"/>
                </a:moveTo>
                <a:lnTo>
                  <a:pt x="105213" y="0"/>
                </a:lnTo>
                <a:lnTo>
                  <a:pt x="99670" y="953"/>
                </a:lnTo>
                <a:lnTo>
                  <a:pt x="94069" y="2540"/>
                </a:lnTo>
                <a:lnTo>
                  <a:pt x="88430" y="4551"/>
                </a:lnTo>
                <a:lnTo>
                  <a:pt x="82766" y="5892"/>
                </a:lnTo>
                <a:lnTo>
                  <a:pt x="77085" y="6785"/>
                </a:lnTo>
                <a:lnTo>
                  <a:pt x="71393" y="7381"/>
                </a:lnTo>
                <a:lnTo>
                  <a:pt x="65693" y="8731"/>
                </a:lnTo>
                <a:lnTo>
                  <a:pt x="59988" y="10583"/>
                </a:lnTo>
                <a:lnTo>
                  <a:pt x="54280" y="12770"/>
                </a:lnTo>
                <a:lnTo>
                  <a:pt x="48569" y="15181"/>
                </a:lnTo>
                <a:lnTo>
                  <a:pt x="42857" y="17741"/>
                </a:lnTo>
                <a:lnTo>
                  <a:pt x="37144" y="20400"/>
                </a:lnTo>
                <a:lnTo>
                  <a:pt x="32383" y="22172"/>
                </a:lnTo>
                <a:lnTo>
                  <a:pt x="28256" y="23354"/>
                </a:lnTo>
                <a:lnTo>
                  <a:pt x="24553" y="24142"/>
                </a:lnTo>
                <a:lnTo>
                  <a:pt x="21131" y="25620"/>
                </a:lnTo>
                <a:lnTo>
                  <a:pt x="17898" y="27557"/>
                </a:lnTo>
                <a:lnTo>
                  <a:pt x="14789" y="29802"/>
                </a:lnTo>
                <a:lnTo>
                  <a:pt x="11765" y="31298"/>
                </a:lnTo>
                <a:lnTo>
                  <a:pt x="8796" y="32295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3"/>
          <p:cNvSpPr/>
          <p:nvPr/>
        </p:nvSpPr>
        <p:spPr>
          <a:xfrm>
            <a:off x="2831887" y="1997423"/>
            <a:ext cx="25250" cy="214283"/>
          </a:xfrm>
          <a:custGeom>
            <a:avLst/>
            <a:gdLst/>
            <a:ahLst/>
            <a:cxnLst/>
            <a:rect l="0" t="0" r="0" b="0"/>
            <a:pathLst>
              <a:path w="25250" h="214283">
                <a:moveTo>
                  <a:pt x="8467" y="8541"/>
                </a:moveTo>
                <a:lnTo>
                  <a:pt x="8467" y="3991"/>
                </a:lnTo>
                <a:lnTo>
                  <a:pt x="7515" y="2650"/>
                </a:lnTo>
                <a:lnTo>
                  <a:pt x="5927" y="1756"/>
                </a:lnTo>
                <a:lnTo>
                  <a:pt x="0" y="0"/>
                </a:lnTo>
                <a:lnTo>
                  <a:pt x="7285" y="7353"/>
                </a:lnTo>
                <a:lnTo>
                  <a:pt x="6727" y="8701"/>
                </a:lnTo>
                <a:lnTo>
                  <a:pt x="5402" y="10553"/>
                </a:lnTo>
                <a:lnTo>
                  <a:pt x="3566" y="12740"/>
                </a:lnTo>
                <a:lnTo>
                  <a:pt x="2343" y="16103"/>
                </a:lnTo>
                <a:lnTo>
                  <a:pt x="1527" y="20250"/>
                </a:lnTo>
                <a:lnTo>
                  <a:pt x="983" y="24920"/>
                </a:lnTo>
                <a:lnTo>
                  <a:pt x="620" y="29938"/>
                </a:lnTo>
                <a:lnTo>
                  <a:pt x="378" y="35188"/>
                </a:lnTo>
                <a:lnTo>
                  <a:pt x="217" y="40594"/>
                </a:lnTo>
                <a:lnTo>
                  <a:pt x="1062" y="46102"/>
                </a:lnTo>
                <a:lnTo>
                  <a:pt x="2578" y="51679"/>
                </a:lnTo>
                <a:lnTo>
                  <a:pt x="4541" y="57303"/>
                </a:lnTo>
                <a:lnTo>
                  <a:pt x="5850" y="64861"/>
                </a:lnTo>
                <a:lnTo>
                  <a:pt x="6723" y="73711"/>
                </a:lnTo>
                <a:lnTo>
                  <a:pt x="7304" y="83420"/>
                </a:lnTo>
                <a:lnTo>
                  <a:pt x="8644" y="92751"/>
                </a:lnTo>
                <a:lnTo>
                  <a:pt x="10491" y="101828"/>
                </a:lnTo>
                <a:lnTo>
                  <a:pt x="12674" y="110738"/>
                </a:lnTo>
                <a:lnTo>
                  <a:pt x="14129" y="119535"/>
                </a:lnTo>
                <a:lnTo>
                  <a:pt x="15099" y="128257"/>
                </a:lnTo>
                <a:lnTo>
                  <a:pt x="15746" y="136929"/>
                </a:lnTo>
                <a:lnTo>
                  <a:pt x="16177" y="145568"/>
                </a:lnTo>
                <a:lnTo>
                  <a:pt x="16657" y="162787"/>
                </a:lnTo>
                <a:lnTo>
                  <a:pt x="17737" y="170427"/>
                </a:lnTo>
                <a:lnTo>
                  <a:pt x="19410" y="177425"/>
                </a:lnTo>
                <a:lnTo>
                  <a:pt x="21477" y="183996"/>
                </a:lnTo>
                <a:lnTo>
                  <a:pt x="22855" y="189328"/>
                </a:lnTo>
                <a:lnTo>
                  <a:pt x="23775" y="193836"/>
                </a:lnTo>
                <a:lnTo>
                  <a:pt x="24387" y="197794"/>
                </a:lnTo>
                <a:lnTo>
                  <a:pt x="24796" y="201385"/>
                </a:lnTo>
                <a:lnTo>
                  <a:pt x="25249" y="207915"/>
                </a:lnTo>
                <a:lnTo>
                  <a:pt x="24418" y="210037"/>
                </a:lnTo>
                <a:lnTo>
                  <a:pt x="22911" y="211452"/>
                </a:lnTo>
                <a:lnTo>
                  <a:pt x="17040" y="2142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4"/>
          <p:cNvSpPr/>
          <p:nvPr/>
        </p:nvSpPr>
        <p:spPr>
          <a:xfrm>
            <a:off x="3131819" y="1980247"/>
            <a:ext cx="128586" cy="8574"/>
          </a:xfrm>
          <a:custGeom>
            <a:avLst/>
            <a:gdLst/>
            <a:ahLst/>
            <a:cxnLst/>
            <a:rect l="0" t="0" r="0" b="0"/>
            <a:pathLst>
              <a:path w="128586" h="8574">
                <a:moveTo>
                  <a:pt x="85725" y="8573"/>
                </a:moveTo>
                <a:lnTo>
                  <a:pt x="85725" y="4022"/>
                </a:lnTo>
                <a:lnTo>
                  <a:pt x="86678" y="2681"/>
                </a:lnTo>
                <a:lnTo>
                  <a:pt x="88265" y="1788"/>
                </a:lnTo>
                <a:lnTo>
                  <a:pt x="93106" y="353"/>
                </a:lnTo>
                <a:lnTo>
                  <a:pt x="96308" y="157"/>
                </a:lnTo>
                <a:lnTo>
                  <a:pt x="100906" y="70"/>
                </a:lnTo>
                <a:lnTo>
                  <a:pt x="128585" y="0"/>
                </a:lnTo>
                <a:lnTo>
                  <a:pt x="14756" y="0"/>
                </a:lnTo>
                <a:lnTo>
                  <a:pt x="12695" y="953"/>
                </a:lnTo>
                <a:lnTo>
                  <a:pt x="11321" y="2540"/>
                </a:lnTo>
                <a:lnTo>
                  <a:pt x="10405" y="4551"/>
                </a:lnTo>
                <a:lnTo>
                  <a:pt x="8842" y="5892"/>
                </a:lnTo>
                <a:lnTo>
                  <a:pt x="6847" y="6785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55"/>
          <p:cNvSpPr/>
          <p:nvPr/>
        </p:nvSpPr>
        <p:spPr>
          <a:xfrm>
            <a:off x="3157537" y="2083126"/>
            <a:ext cx="119663" cy="17137"/>
          </a:xfrm>
          <a:custGeom>
            <a:avLst/>
            <a:gdLst/>
            <a:ahLst/>
            <a:cxnLst/>
            <a:rect l="0" t="0" r="0" b="0"/>
            <a:pathLst>
              <a:path w="119663" h="17137">
                <a:moveTo>
                  <a:pt x="111442" y="8563"/>
                </a:moveTo>
                <a:lnTo>
                  <a:pt x="119662" y="8563"/>
                </a:lnTo>
                <a:lnTo>
                  <a:pt x="115360" y="8563"/>
                </a:lnTo>
                <a:lnTo>
                  <a:pt x="113101" y="7611"/>
                </a:lnTo>
                <a:lnTo>
                  <a:pt x="110644" y="6024"/>
                </a:lnTo>
                <a:lnTo>
                  <a:pt x="108052" y="4013"/>
                </a:lnTo>
                <a:lnTo>
                  <a:pt x="104420" y="2672"/>
                </a:lnTo>
                <a:lnTo>
                  <a:pt x="100093" y="1778"/>
                </a:lnTo>
                <a:lnTo>
                  <a:pt x="95304" y="1183"/>
                </a:lnTo>
                <a:lnTo>
                  <a:pt x="91158" y="785"/>
                </a:lnTo>
                <a:lnTo>
                  <a:pt x="87442" y="521"/>
                </a:lnTo>
                <a:lnTo>
                  <a:pt x="84013" y="344"/>
                </a:lnTo>
                <a:lnTo>
                  <a:pt x="75121" y="148"/>
                </a:lnTo>
                <a:lnTo>
                  <a:pt x="41579" y="0"/>
                </a:lnTo>
                <a:lnTo>
                  <a:pt x="38197" y="950"/>
                </a:lnTo>
                <a:lnTo>
                  <a:pt x="34990" y="2535"/>
                </a:lnTo>
                <a:lnTo>
                  <a:pt x="31899" y="4545"/>
                </a:lnTo>
                <a:lnTo>
                  <a:pt x="28886" y="5884"/>
                </a:lnTo>
                <a:lnTo>
                  <a:pt x="25925" y="6777"/>
                </a:lnTo>
                <a:lnTo>
                  <a:pt x="22998" y="7373"/>
                </a:lnTo>
                <a:lnTo>
                  <a:pt x="20095" y="7770"/>
                </a:lnTo>
                <a:lnTo>
                  <a:pt x="17207" y="8034"/>
                </a:lnTo>
                <a:lnTo>
                  <a:pt x="14328" y="8211"/>
                </a:lnTo>
                <a:lnTo>
                  <a:pt x="12410" y="9281"/>
                </a:lnTo>
                <a:lnTo>
                  <a:pt x="11131" y="10947"/>
                </a:lnTo>
                <a:lnTo>
                  <a:pt x="9078" y="15914"/>
                </a:lnTo>
                <a:lnTo>
                  <a:pt x="7957" y="16321"/>
                </a:lnTo>
                <a:lnTo>
                  <a:pt x="6257" y="16593"/>
                </a:lnTo>
                <a:lnTo>
                  <a:pt x="0" y="17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56"/>
          <p:cNvSpPr/>
          <p:nvPr/>
        </p:nvSpPr>
        <p:spPr>
          <a:xfrm>
            <a:off x="3140745" y="2031682"/>
            <a:ext cx="25366" cy="274321"/>
          </a:xfrm>
          <a:custGeom>
            <a:avLst/>
            <a:gdLst/>
            <a:ahLst/>
            <a:cxnLst/>
            <a:rect l="0" t="0" r="0" b="0"/>
            <a:pathLst>
              <a:path w="25366" h="274321">
                <a:moveTo>
                  <a:pt x="8219" y="0"/>
                </a:moveTo>
                <a:lnTo>
                  <a:pt x="8219" y="12770"/>
                </a:lnTo>
                <a:lnTo>
                  <a:pt x="7267" y="15181"/>
                </a:lnTo>
                <a:lnTo>
                  <a:pt x="5680" y="17741"/>
                </a:lnTo>
                <a:lnTo>
                  <a:pt x="3669" y="20400"/>
                </a:lnTo>
                <a:lnTo>
                  <a:pt x="2328" y="23125"/>
                </a:lnTo>
                <a:lnTo>
                  <a:pt x="1435" y="25894"/>
                </a:lnTo>
                <a:lnTo>
                  <a:pt x="839" y="28693"/>
                </a:lnTo>
                <a:lnTo>
                  <a:pt x="177" y="34342"/>
                </a:lnTo>
                <a:lnTo>
                  <a:pt x="0" y="37182"/>
                </a:lnTo>
                <a:lnTo>
                  <a:pt x="835" y="40028"/>
                </a:lnTo>
                <a:lnTo>
                  <a:pt x="2344" y="42878"/>
                </a:lnTo>
                <a:lnTo>
                  <a:pt x="4303" y="45730"/>
                </a:lnTo>
                <a:lnTo>
                  <a:pt x="5608" y="49537"/>
                </a:lnTo>
                <a:lnTo>
                  <a:pt x="6479" y="53980"/>
                </a:lnTo>
                <a:lnTo>
                  <a:pt x="7059" y="58846"/>
                </a:lnTo>
                <a:lnTo>
                  <a:pt x="7446" y="63996"/>
                </a:lnTo>
                <a:lnTo>
                  <a:pt x="7704" y="69334"/>
                </a:lnTo>
                <a:lnTo>
                  <a:pt x="7990" y="80345"/>
                </a:lnTo>
                <a:lnTo>
                  <a:pt x="8189" y="108629"/>
                </a:lnTo>
                <a:lnTo>
                  <a:pt x="9152" y="114330"/>
                </a:lnTo>
                <a:lnTo>
                  <a:pt x="10746" y="120035"/>
                </a:lnTo>
                <a:lnTo>
                  <a:pt x="12762" y="125743"/>
                </a:lnTo>
                <a:lnTo>
                  <a:pt x="14105" y="131454"/>
                </a:lnTo>
                <a:lnTo>
                  <a:pt x="15001" y="137166"/>
                </a:lnTo>
                <a:lnTo>
                  <a:pt x="15598" y="142879"/>
                </a:lnTo>
                <a:lnTo>
                  <a:pt x="15996" y="148593"/>
                </a:lnTo>
                <a:lnTo>
                  <a:pt x="16261" y="154307"/>
                </a:lnTo>
                <a:lnTo>
                  <a:pt x="16556" y="165736"/>
                </a:lnTo>
                <a:lnTo>
                  <a:pt x="16792" y="250958"/>
                </a:lnTo>
                <a:lnTo>
                  <a:pt x="17744" y="253983"/>
                </a:lnTo>
                <a:lnTo>
                  <a:pt x="19332" y="256952"/>
                </a:lnTo>
                <a:lnTo>
                  <a:pt x="21343" y="259884"/>
                </a:lnTo>
                <a:lnTo>
                  <a:pt x="22683" y="262791"/>
                </a:lnTo>
                <a:lnTo>
                  <a:pt x="23577" y="265682"/>
                </a:lnTo>
                <a:lnTo>
                  <a:pt x="25365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57"/>
          <p:cNvSpPr/>
          <p:nvPr/>
        </p:nvSpPr>
        <p:spPr>
          <a:xfrm>
            <a:off x="3380422" y="2057400"/>
            <a:ext cx="154306" cy="34290"/>
          </a:xfrm>
          <a:custGeom>
            <a:avLst/>
            <a:gdLst/>
            <a:ahLst/>
            <a:cxnLst/>
            <a:rect l="0" t="0" r="0" b="0"/>
            <a:pathLst>
              <a:path w="154306" h="34290">
                <a:moveTo>
                  <a:pt x="145732" y="0"/>
                </a:moveTo>
                <a:lnTo>
                  <a:pt x="154291" y="8558"/>
                </a:lnTo>
                <a:lnTo>
                  <a:pt x="154305" y="8572"/>
                </a:lnTo>
                <a:lnTo>
                  <a:pt x="134992" y="8572"/>
                </a:lnTo>
                <a:lnTo>
                  <a:pt x="130952" y="9525"/>
                </a:lnTo>
                <a:lnTo>
                  <a:pt x="126354" y="11112"/>
                </a:lnTo>
                <a:lnTo>
                  <a:pt x="121384" y="13123"/>
                </a:lnTo>
                <a:lnTo>
                  <a:pt x="116165" y="15416"/>
                </a:lnTo>
                <a:lnTo>
                  <a:pt x="105286" y="20504"/>
                </a:lnTo>
                <a:lnTo>
                  <a:pt x="99719" y="22242"/>
                </a:lnTo>
                <a:lnTo>
                  <a:pt x="94101" y="23400"/>
                </a:lnTo>
                <a:lnTo>
                  <a:pt x="88452" y="24172"/>
                </a:lnTo>
                <a:lnTo>
                  <a:pt x="82780" y="25640"/>
                </a:lnTo>
                <a:lnTo>
                  <a:pt x="77094" y="27570"/>
                </a:lnTo>
                <a:lnTo>
                  <a:pt x="71399" y="29810"/>
                </a:lnTo>
                <a:lnTo>
                  <a:pt x="66649" y="31303"/>
                </a:lnTo>
                <a:lnTo>
                  <a:pt x="62530" y="32299"/>
                </a:lnTo>
                <a:lnTo>
                  <a:pt x="58832" y="32962"/>
                </a:lnTo>
                <a:lnTo>
                  <a:pt x="54461" y="33405"/>
                </a:lnTo>
                <a:lnTo>
                  <a:pt x="49643" y="33700"/>
                </a:lnTo>
                <a:lnTo>
                  <a:pt x="40161" y="34027"/>
                </a:lnTo>
                <a:lnTo>
                  <a:pt x="29468" y="34212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58"/>
          <p:cNvSpPr/>
          <p:nvPr/>
        </p:nvSpPr>
        <p:spPr>
          <a:xfrm>
            <a:off x="3371850" y="2177414"/>
            <a:ext cx="154302" cy="34292"/>
          </a:xfrm>
          <a:custGeom>
            <a:avLst/>
            <a:gdLst/>
            <a:ahLst/>
            <a:cxnLst/>
            <a:rect l="0" t="0" r="0" b="0"/>
            <a:pathLst>
              <a:path w="154302" h="34292">
                <a:moveTo>
                  <a:pt x="128587" y="0"/>
                </a:moveTo>
                <a:lnTo>
                  <a:pt x="133138" y="4551"/>
                </a:lnTo>
                <a:lnTo>
                  <a:pt x="135431" y="5892"/>
                </a:lnTo>
                <a:lnTo>
                  <a:pt x="137912" y="6786"/>
                </a:lnTo>
                <a:lnTo>
                  <a:pt x="144187" y="8220"/>
                </a:lnTo>
                <a:lnTo>
                  <a:pt x="147586" y="8416"/>
                </a:lnTo>
                <a:lnTo>
                  <a:pt x="154294" y="8573"/>
                </a:lnTo>
                <a:lnTo>
                  <a:pt x="154301" y="8573"/>
                </a:lnTo>
                <a:lnTo>
                  <a:pt x="112593" y="8573"/>
                </a:lnTo>
                <a:lnTo>
                  <a:pt x="107447" y="9526"/>
                </a:lnTo>
                <a:lnTo>
                  <a:pt x="102111" y="11113"/>
                </a:lnTo>
                <a:lnTo>
                  <a:pt x="96649" y="13124"/>
                </a:lnTo>
                <a:lnTo>
                  <a:pt x="92055" y="14465"/>
                </a:lnTo>
                <a:lnTo>
                  <a:pt x="88040" y="15358"/>
                </a:lnTo>
                <a:lnTo>
                  <a:pt x="84410" y="15954"/>
                </a:lnTo>
                <a:lnTo>
                  <a:pt x="80086" y="16351"/>
                </a:lnTo>
                <a:lnTo>
                  <a:pt x="75298" y="16616"/>
                </a:lnTo>
                <a:lnTo>
                  <a:pt x="64898" y="16910"/>
                </a:lnTo>
                <a:lnTo>
                  <a:pt x="53926" y="17041"/>
                </a:lnTo>
                <a:lnTo>
                  <a:pt x="49285" y="18028"/>
                </a:lnTo>
                <a:lnTo>
                  <a:pt x="45239" y="19639"/>
                </a:lnTo>
                <a:lnTo>
                  <a:pt x="41589" y="21665"/>
                </a:lnTo>
                <a:lnTo>
                  <a:pt x="38203" y="23016"/>
                </a:lnTo>
                <a:lnTo>
                  <a:pt x="34994" y="23917"/>
                </a:lnTo>
                <a:lnTo>
                  <a:pt x="31901" y="24517"/>
                </a:lnTo>
                <a:lnTo>
                  <a:pt x="28887" y="25870"/>
                </a:lnTo>
                <a:lnTo>
                  <a:pt x="25926" y="27724"/>
                </a:lnTo>
                <a:lnTo>
                  <a:pt x="22999" y="29913"/>
                </a:lnTo>
                <a:lnTo>
                  <a:pt x="19143" y="31372"/>
                </a:lnTo>
                <a:lnTo>
                  <a:pt x="14666" y="32345"/>
                </a:ln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59"/>
          <p:cNvSpPr/>
          <p:nvPr/>
        </p:nvSpPr>
        <p:spPr>
          <a:xfrm>
            <a:off x="3629025" y="2091689"/>
            <a:ext cx="34260" cy="212930"/>
          </a:xfrm>
          <a:custGeom>
            <a:avLst/>
            <a:gdLst/>
            <a:ahLst/>
            <a:cxnLst/>
            <a:rect l="0" t="0" r="0" b="0"/>
            <a:pathLst>
              <a:path w="34260" h="212930">
                <a:moveTo>
                  <a:pt x="17145" y="0"/>
                </a:moveTo>
                <a:lnTo>
                  <a:pt x="25708" y="0"/>
                </a:lnTo>
                <a:lnTo>
                  <a:pt x="25716" y="7382"/>
                </a:lnTo>
                <a:lnTo>
                  <a:pt x="26669" y="8731"/>
                </a:lnTo>
                <a:lnTo>
                  <a:pt x="28257" y="10584"/>
                </a:lnTo>
                <a:lnTo>
                  <a:pt x="30268" y="12771"/>
                </a:lnTo>
                <a:lnTo>
                  <a:pt x="31608" y="15182"/>
                </a:lnTo>
                <a:lnTo>
                  <a:pt x="32502" y="17741"/>
                </a:lnTo>
                <a:lnTo>
                  <a:pt x="33495" y="23125"/>
                </a:lnTo>
                <a:lnTo>
                  <a:pt x="33936" y="28693"/>
                </a:lnTo>
                <a:lnTo>
                  <a:pt x="34132" y="36883"/>
                </a:lnTo>
                <a:lnTo>
                  <a:pt x="34259" y="53112"/>
                </a:lnTo>
                <a:lnTo>
                  <a:pt x="33316" y="57316"/>
                </a:lnTo>
                <a:lnTo>
                  <a:pt x="31736" y="62023"/>
                </a:lnTo>
                <a:lnTo>
                  <a:pt x="29729" y="67066"/>
                </a:lnTo>
                <a:lnTo>
                  <a:pt x="28392" y="72334"/>
                </a:lnTo>
                <a:lnTo>
                  <a:pt x="27500" y="77750"/>
                </a:lnTo>
                <a:lnTo>
                  <a:pt x="26906" y="83266"/>
                </a:lnTo>
                <a:lnTo>
                  <a:pt x="26510" y="88848"/>
                </a:lnTo>
                <a:lnTo>
                  <a:pt x="26246" y="94475"/>
                </a:lnTo>
                <a:lnTo>
                  <a:pt x="26069" y="100131"/>
                </a:lnTo>
                <a:lnTo>
                  <a:pt x="24999" y="105807"/>
                </a:lnTo>
                <a:lnTo>
                  <a:pt x="23334" y="111496"/>
                </a:lnTo>
                <a:lnTo>
                  <a:pt x="21271" y="117193"/>
                </a:lnTo>
                <a:lnTo>
                  <a:pt x="19895" y="122896"/>
                </a:lnTo>
                <a:lnTo>
                  <a:pt x="18978" y="128604"/>
                </a:lnTo>
                <a:lnTo>
                  <a:pt x="18367" y="134313"/>
                </a:lnTo>
                <a:lnTo>
                  <a:pt x="17007" y="140025"/>
                </a:lnTo>
                <a:lnTo>
                  <a:pt x="15148" y="145738"/>
                </a:lnTo>
                <a:lnTo>
                  <a:pt x="12956" y="151451"/>
                </a:lnTo>
                <a:lnTo>
                  <a:pt x="11495" y="157165"/>
                </a:lnTo>
                <a:lnTo>
                  <a:pt x="10521" y="162879"/>
                </a:lnTo>
                <a:lnTo>
                  <a:pt x="9871" y="168594"/>
                </a:lnTo>
                <a:lnTo>
                  <a:pt x="9438" y="174309"/>
                </a:lnTo>
                <a:lnTo>
                  <a:pt x="9149" y="180024"/>
                </a:lnTo>
                <a:lnTo>
                  <a:pt x="8957" y="185739"/>
                </a:lnTo>
                <a:lnTo>
                  <a:pt x="7876" y="190501"/>
                </a:lnTo>
                <a:lnTo>
                  <a:pt x="6203" y="194628"/>
                </a:lnTo>
                <a:lnTo>
                  <a:pt x="1225" y="203546"/>
                </a:lnTo>
                <a:lnTo>
                  <a:pt x="544" y="207305"/>
                </a:lnTo>
                <a:lnTo>
                  <a:pt x="107" y="212929"/>
                </a:lnTo>
                <a:lnTo>
                  <a:pt x="13" y="207346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60"/>
          <p:cNvSpPr/>
          <p:nvPr/>
        </p:nvSpPr>
        <p:spPr>
          <a:xfrm>
            <a:off x="3749039" y="2117438"/>
            <a:ext cx="145369" cy="236104"/>
          </a:xfrm>
          <a:custGeom>
            <a:avLst/>
            <a:gdLst/>
            <a:ahLst/>
            <a:cxnLst/>
            <a:rect l="0" t="0" r="0" b="0"/>
            <a:pathLst>
              <a:path w="145369" h="236104">
                <a:moveTo>
                  <a:pt x="60008" y="8542"/>
                </a:moveTo>
                <a:lnTo>
                  <a:pt x="92646" y="8542"/>
                </a:lnTo>
                <a:lnTo>
                  <a:pt x="93197" y="7589"/>
                </a:lnTo>
                <a:lnTo>
                  <a:pt x="93808" y="3991"/>
                </a:lnTo>
                <a:lnTo>
                  <a:pt x="94924" y="2650"/>
                </a:lnTo>
                <a:lnTo>
                  <a:pt x="96621" y="1757"/>
                </a:lnTo>
                <a:lnTo>
                  <a:pt x="101045" y="763"/>
                </a:lnTo>
                <a:lnTo>
                  <a:pt x="103559" y="499"/>
                </a:lnTo>
                <a:lnTo>
                  <a:pt x="106187" y="322"/>
                </a:lnTo>
                <a:lnTo>
                  <a:pt x="108891" y="204"/>
                </a:lnTo>
                <a:lnTo>
                  <a:pt x="118362" y="0"/>
                </a:lnTo>
                <a:lnTo>
                  <a:pt x="121821" y="2523"/>
                </a:lnTo>
                <a:lnTo>
                  <a:pt x="124077" y="4529"/>
                </a:lnTo>
                <a:lnTo>
                  <a:pt x="126533" y="5867"/>
                </a:lnTo>
                <a:lnTo>
                  <a:pt x="129123" y="6758"/>
                </a:lnTo>
                <a:lnTo>
                  <a:pt x="136690" y="8437"/>
                </a:lnTo>
                <a:lnTo>
                  <a:pt x="139491" y="8495"/>
                </a:lnTo>
                <a:lnTo>
                  <a:pt x="145368" y="8539"/>
                </a:lnTo>
                <a:lnTo>
                  <a:pt x="141074" y="8541"/>
                </a:lnTo>
                <a:lnTo>
                  <a:pt x="139770" y="9493"/>
                </a:lnTo>
                <a:lnTo>
                  <a:pt x="138900" y="11081"/>
                </a:lnTo>
                <a:lnTo>
                  <a:pt x="138320" y="13092"/>
                </a:lnTo>
                <a:lnTo>
                  <a:pt x="136981" y="14433"/>
                </a:lnTo>
                <a:lnTo>
                  <a:pt x="135136" y="15327"/>
                </a:lnTo>
                <a:lnTo>
                  <a:pt x="132953" y="15922"/>
                </a:lnTo>
                <a:lnTo>
                  <a:pt x="130546" y="16319"/>
                </a:lnTo>
                <a:lnTo>
                  <a:pt x="127988" y="16584"/>
                </a:lnTo>
                <a:lnTo>
                  <a:pt x="125330" y="16761"/>
                </a:lnTo>
                <a:lnTo>
                  <a:pt x="122606" y="16879"/>
                </a:lnTo>
                <a:lnTo>
                  <a:pt x="117039" y="17009"/>
                </a:lnTo>
                <a:lnTo>
                  <a:pt x="82867" y="17113"/>
                </a:lnTo>
                <a:lnTo>
                  <a:pt x="80010" y="18066"/>
                </a:lnTo>
                <a:lnTo>
                  <a:pt x="77153" y="19654"/>
                </a:lnTo>
                <a:lnTo>
                  <a:pt x="74295" y="21665"/>
                </a:lnTo>
                <a:lnTo>
                  <a:pt x="71438" y="23005"/>
                </a:lnTo>
                <a:lnTo>
                  <a:pt x="68581" y="23899"/>
                </a:lnTo>
                <a:lnTo>
                  <a:pt x="65723" y="24495"/>
                </a:lnTo>
                <a:lnTo>
                  <a:pt x="63818" y="25845"/>
                </a:lnTo>
                <a:lnTo>
                  <a:pt x="62548" y="27697"/>
                </a:lnTo>
                <a:lnTo>
                  <a:pt x="61701" y="29884"/>
                </a:lnTo>
                <a:lnTo>
                  <a:pt x="60184" y="31343"/>
                </a:lnTo>
                <a:lnTo>
                  <a:pt x="58221" y="32315"/>
                </a:lnTo>
                <a:lnTo>
                  <a:pt x="55959" y="32963"/>
                </a:lnTo>
                <a:lnTo>
                  <a:pt x="54451" y="34347"/>
                </a:lnTo>
                <a:lnTo>
                  <a:pt x="53446" y="36223"/>
                </a:lnTo>
                <a:lnTo>
                  <a:pt x="52776" y="38426"/>
                </a:lnTo>
                <a:lnTo>
                  <a:pt x="51376" y="39894"/>
                </a:lnTo>
                <a:lnTo>
                  <a:pt x="49491" y="40874"/>
                </a:lnTo>
                <a:lnTo>
                  <a:pt x="47282" y="41526"/>
                </a:lnTo>
                <a:lnTo>
                  <a:pt x="45809" y="42914"/>
                </a:lnTo>
                <a:lnTo>
                  <a:pt x="44827" y="44791"/>
                </a:lnTo>
                <a:lnTo>
                  <a:pt x="44173" y="46996"/>
                </a:lnTo>
                <a:lnTo>
                  <a:pt x="42783" y="48465"/>
                </a:lnTo>
                <a:lnTo>
                  <a:pt x="40905" y="49445"/>
                </a:lnTo>
                <a:lnTo>
                  <a:pt x="38700" y="50098"/>
                </a:lnTo>
                <a:lnTo>
                  <a:pt x="37231" y="51486"/>
                </a:lnTo>
                <a:lnTo>
                  <a:pt x="36250" y="53363"/>
                </a:lnTo>
                <a:lnTo>
                  <a:pt x="35597" y="55568"/>
                </a:lnTo>
                <a:lnTo>
                  <a:pt x="34209" y="57037"/>
                </a:lnTo>
                <a:lnTo>
                  <a:pt x="32331" y="58017"/>
                </a:lnTo>
                <a:lnTo>
                  <a:pt x="27025" y="59589"/>
                </a:lnTo>
                <a:lnTo>
                  <a:pt x="26589" y="60671"/>
                </a:lnTo>
                <a:lnTo>
                  <a:pt x="25976" y="66744"/>
                </a:lnTo>
                <a:lnTo>
                  <a:pt x="25752" y="75567"/>
                </a:lnTo>
                <a:lnTo>
                  <a:pt x="25729" y="81212"/>
                </a:lnTo>
                <a:lnTo>
                  <a:pt x="26678" y="82706"/>
                </a:lnTo>
                <a:lnTo>
                  <a:pt x="28262" y="83702"/>
                </a:lnTo>
                <a:lnTo>
                  <a:pt x="30272" y="84366"/>
                </a:lnTo>
                <a:lnTo>
                  <a:pt x="31612" y="85761"/>
                </a:lnTo>
                <a:lnTo>
                  <a:pt x="32505" y="87644"/>
                </a:lnTo>
                <a:lnTo>
                  <a:pt x="33100" y="89851"/>
                </a:lnTo>
                <a:lnTo>
                  <a:pt x="34449" y="91323"/>
                </a:lnTo>
                <a:lnTo>
                  <a:pt x="36301" y="92304"/>
                </a:lnTo>
                <a:lnTo>
                  <a:pt x="38489" y="92959"/>
                </a:lnTo>
                <a:lnTo>
                  <a:pt x="40899" y="93395"/>
                </a:lnTo>
                <a:lnTo>
                  <a:pt x="43459" y="93685"/>
                </a:lnTo>
                <a:lnTo>
                  <a:pt x="46118" y="93879"/>
                </a:lnTo>
                <a:lnTo>
                  <a:pt x="47890" y="94961"/>
                </a:lnTo>
                <a:lnTo>
                  <a:pt x="49072" y="96634"/>
                </a:lnTo>
                <a:lnTo>
                  <a:pt x="49860" y="98703"/>
                </a:lnTo>
                <a:lnTo>
                  <a:pt x="53275" y="103541"/>
                </a:lnTo>
                <a:lnTo>
                  <a:pt x="55520" y="106164"/>
                </a:lnTo>
                <a:lnTo>
                  <a:pt x="57016" y="108866"/>
                </a:lnTo>
                <a:lnTo>
                  <a:pt x="58678" y="114408"/>
                </a:lnTo>
                <a:lnTo>
                  <a:pt x="60074" y="116267"/>
                </a:lnTo>
                <a:lnTo>
                  <a:pt x="61957" y="117506"/>
                </a:lnTo>
                <a:lnTo>
                  <a:pt x="64165" y="118332"/>
                </a:lnTo>
                <a:lnTo>
                  <a:pt x="65637" y="119835"/>
                </a:lnTo>
                <a:lnTo>
                  <a:pt x="66618" y="121790"/>
                </a:lnTo>
                <a:lnTo>
                  <a:pt x="67708" y="126502"/>
                </a:lnTo>
                <a:lnTo>
                  <a:pt x="68193" y="131771"/>
                </a:lnTo>
                <a:lnTo>
                  <a:pt x="69275" y="134509"/>
                </a:lnTo>
                <a:lnTo>
                  <a:pt x="73016" y="140092"/>
                </a:lnTo>
                <a:lnTo>
                  <a:pt x="75348" y="141962"/>
                </a:lnTo>
                <a:lnTo>
                  <a:pt x="77854" y="143209"/>
                </a:lnTo>
                <a:lnTo>
                  <a:pt x="80479" y="144040"/>
                </a:lnTo>
                <a:lnTo>
                  <a:pt x="82227" y="145546"/>
                </a:lnTo>
                <a:lnTo>
                  <a:pt x="83394" y="147503"/>
                </a:lnTo>
                <a:lnTo>
                  <a:pt x="84171" y="149760"/>
                </a:lnTo>
                <a:lnTo>
                  <a:pt x="85642" y="151265"/>
                </a:lnTo>
                <a:lnTo>
                  <a:pt x="87574" y="152268"/>
                </a:lnTo>
                <a:lnTo>
                  <a:pt x="89816" y="152937"/>
                </a:lnTo>
                <a:lnTo>
                  <a:pt x="92262" y="154335"/>
                </a:lnTo>
                <a:lnTo>
                  <a:pt x="94846" y="156220"/>
                </a:lnTo>
                <a:lnTo>
                  <a:pt x="97521" y="158429"/>
                </a:lnTo>
                <a:lnTo>
                  <a:pt x="100257" y="159901"/>
                </a:lnTo>
                <a:lnTo>
                  <a:pt x="103033" y="160883"/>
                </a:lnTo>
                <a:lnTo>
                  <a:pt x="105836" y="161538"/>
                </a:lnTo>
                <a:lnTo>
                  <a:pt x="108658" y="162926"/>
                </a:lnTo>
                <a:lnTo>
                  <a:pt x="111491" y="164805"/>
                </a:lnTo>
                <a:lnTo>
                  <a:pt x="114332" y="167010"/>
                </a:lnTo>
                <a:lnTo>
                  <a:pt x="116227" y="169432"/>
                </a:lnTo>
                <a:lnTo>
                  <a:pt x="117490" y="171999"/>
                </a:lnTo>
                <a:lnTo>
                  <a:pt x="118332" y="174663"/>
                </a:lnTo>
                <a:lnTo>
                  <a:pt x="119845" y="176439"/>
                </a:lnTo>
                <a:lnTo>
                  <a:pt x="121807" y="177623"/>
                </a:lnTo>
                <a:lnTo>
                  <a:pt x="124067" y="178413"/>
                </a:lnTo>
                <a:lnTo>
                  <a:pt x="125574" y="179892"/>
                </a:lnTo>
                <a:lnTo>
                  <a:pt x="126579" y="181830"/>
                </a:lnTo>
                <a:lnTo>
                  <a:pt x="127695" y="186524"/>
                </a:lnTo>
                <a:lnTo>
                  <a:pt x="128191" y="191785"/>
                </a:lnTo>
                <a:lnTo>
                  <a:pt x="127371" y="194521"/>
                </a:lnTo>
                <a:lnTo>
                  <a:pt x="123919" y="200102"/>
                </a:lnTo>
                <a:lnTo>
                  <a:pt x="121666" y="201971"/>
                </a:lnTo>
                <a:lnTo>
                  <a:pt x="119211" y="203217"/>
                </a:lnTo>
                <a:lnTo>
                  <a:pt x="116621" y="204048"/>
                </a:lnTo>
                <a:lnTo>
                  <a:pt x="113943" y="205554"/>
                </a:lnTo>
                <a:lnTo>
                  <a:pt x="111204" y="207511"/>
                </a:lnTo>
                <a:lnTo>
                  <a:pt x="108427" y="209768"/>
                </a:lnTo>
                <a:lnTo>
                  <a:pt x="105622" y="212225"/>
                </a:lnTo>
                <a:lnTo>
                  <a:pt x="102800" y="214815"/>
                </a:lnTo>
                <a:lnTo>
                  <a:pt x="99966" y="217495"/>
                </a:lnTo>
                <a:lnTo>
                  <a:pt x="97124" y="219281"/>
                </a:lnTo>
                <a:lnTo>
                  <a:pt x="94277" y="220472"/>
                </a:lnTo>
                <a:lnTo>
                  <a:pt x="91426" y="221266"/>
                </a:lnTo>
                <a:lnTo>
                  <a:pt x="88574" y="222748"/>
                </a:lnTo>
                <a:lnTo>
                  <a:pt x="85719" y="224688"/>
                </a:lnTo>
                <a:lnTo>
                  <a:pt x="82864" y="226934"/>
                </a:lnTo>
                <a:lnTo>
                  <a:pt x="80008" y="228432"/>
                </a:lnTo>
                <a:lnTo>
                  <a:pt x="77151" y="229430"/>
                </a:lnTo>
                <a:lnTo>
                  <a:pt x="74294" y="230096"/>
                </a:lnTo>
                <a:lnTo>
                  <a:pt x="70484" y="231492"/>
                </a:lnTo>
                <a:lnTo>
                  <a:pt x="66040" y="233375"/>
                </a:lnTo>
                <a:lnTo>
                  <a:pt x="61172" y="235583"/>
                </a:lnTo>
                <a:lnTo>
                  <a:pt x="56974" y="236103"/>
                </a:lnTo>
                <a:lnTo>
                  <a:pt x="53223" y="235496"/>
                </a:lnTo>
                <a:lnTo>
                  <a:pt x="49769" y="234140"/>
                </a:lnTo>
                <a:lnTo>
                  <a:pt x="46515" y="233235"/>
                </a:lnTo>
                <a:lnTo>
                  <a:pt x="43393" y="232632"/>
                </a:lnTo>
                <a:lnTo>
                  <a:pt x="40359" y="232230"/>
                </a:lnTo>
                <a:lnTo>
                  <a:pt x="36431" y="231010"/>
                </a:lnTo>
                <a:lnTo>
                  <a:pt x="31908" y="229244"/>
                </a:lnTo>
                <a:lnTo>
                  <a:pt x="26987" y="227114"/>
                </a:lnTo>
                <a:lnTo>
                  <a:pt x="22754" y="224742"/>
                </a:lnTo>
                <a:lnTo>
                  <a:pt x="18979" y="222207"/>
                </a:lnTo>
                <a:lnTo>
                  <a:pt x="15511" y="219565"/>
                </a:lnTo>
                <a:lnTo>
                  <a:pt x="12246" y="216852"/>
                </a:lnTo>
                <a:lnTo>
                  <a:pt x="9117" y="214090"/>
                </a:lnTo>
                <a:lnTo>
                  <a:pt x="0" y="2057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61"/>
          <p:cNvSpPr/>
          <p:nvPr/>
        </p:nvSpPr>
        <p:spPr>
          <a:xfrm>
            <a:off x="457199" y="2468880"/>
            <a:ext cx="51436" cy="17146"/>
          </a:xfrm>
          <a:custGeom>
            <a:avLst/>
            <a:gdLst/>
            <a:ahLst/>
            <a:cxnLst/>
            <a:rect l="0" t="0" r="0" b="0"/>
            <a:pathLst>
              <a:path w="51436" h="17146">
                <a:moveTo>
                  <a:pt x="0" y="17145"/>
                </a:moveTo>
                <a:lnTo>
                  <a:pt x="8220" y="17145"/>
                </a:lnTo>
                <a:lnTo>
                  <a:pt x="9290" y="16192"/>
                </a:lnTo>
                <a:lnTo>
                  <a:pt x="15923" y="9764"/>
                </a:lnTo>
                <a:lnTo>
                  <a:pt x="17283" y="9366"/>
                </a:lnTo>
                <a:lnTo>
                  <a:pt x="19142" y="9102"/>
                </a:lnTo>
                <a:lnTo>
                  <a:pt x="21334" y="8925"/>
                </a:lnTo>
                <a:lnTo>
                  <a:pt x="23748" y="7855"/>
                </a:lnTo>
                <a:lnTo>
                  <a:pt x="26310" y="6189"/>
                </a:lnTo>
                <a:lnTo>
                  <a:pt x="28970" y="4126"/>
                </a:lnTo>
                <a:lnTo>
                  <a:pt x="31696" y="2750"/>
                </a:lnTo>
                <a:lnTo>
                  <a:pt x="34466" y="1833"/>
                </a:lnTo>
                <a:lnTo>
                  <a:pt x="37265" y="1222"/>
                </a:lnTo>
                <a:lnTo>
                  <a:pt x="40083" y="815"/>
                </a:lnTo>
                <a:lnTo>
                  <a:pt x="42915" y="543"/>
                </a:ln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62"/>
          <p:cNvSpPr/>
          <p:nvPr/>
        </p:nvSpPr>
        <p:spPr>
          <a:xfrm>
            <a:off x="525779" y="2477452"/>
            <a:ext cx="119484" cy="171451"/>
          </a:xfrm>
          <a:custGeom>
            <a:avLst/>
            <a:gdLst/>
            <a:ahLst/>
            <a:cxnLst/>
            <a:rect l="0" t="0" r="0" b="0"/>
            <a:pathLst>
              <a:path w="119484" h="171451">
                <a:moveTo>
                  <a:pt x="77153" y="0"/>
                </a:moveTo>
                <a:lnTo>
                  <a:pt x="90172" y="0"/>
                </a:lnTo>
                <a:lnTo>
                  <a:pt x="91547" y="953"/>
                </a:lnTo>
                <a:lnTo>
                  <a:pt x="92464" y="2540"/>
                </a:lnTo>
                <a:lnTo>
                  <a:pt x="93936" y="7381"/>
                </a:lnTo>
                <a:lnTo>
                  <a:pt x="94137" y="10583"/>
                </a:lnTo>
                <a:lnTo>
                  <a:pt x="94266" y="15849"/>
                </a:lnTo>
                <a:lnTo>
                  <a:pt x="91744" y="19109"/>
                </a:lnTo>
                <a:lnTo>
                  <a:pt x="86914" y="24412"/>
                </a:lnTo>
                <a:lnTo>
                  <a:pt x="81527" y="29882"/>
                </a:lnTo>
                <a:lnTo>
                  <a:pt x="79116" y="31351"/>
                </a:lnTo>
                <a:lnTo>
                  <a:pt x="76557" y="32331"/>
                </a:lnTo>
                <a:lnTo>
                  <a:pt x="73898" y="32984"/>
                </a:lnTo>
                <a:lnTo>
                  <a:pt x="71173" y="34372"/>
                </a:lnTo>
                <a:lnTo>
                  <a:pt x="68404" y="36249"/>
                </a:lnTo>
                <a:lnTo>
                  <a:pt x="65605" y="38454"/>
                </a:lnTo>
                <a:lnTo>
                  <a:pt x="62787" y="40876"/>
                </a:lnTo>
                <a:lnTo>
                  <a:pt x="59956" y="43443"/>
                </a:lnTo>
                <a:lnTo>
                  <a:pt x="53118" y="49856"/>
                </a:lnTo>
                <a:lnTo>
                  <a:pt x="44202" y="58678"/>
                </a:lnTo>
                <a:lnTo>
                  <a:pt x="43756" y="60073"/>
                </a:lnTo>
                <a:lnTo>
                  <a:pt x="43260" y="64164"/>
                </a:lnTo>
                <a:lnTo>
                  <a:pt x="44080" y="66589"/>
                </a:lnTo>
                <a:lnTo>
                  <a:pt x="47531" y="71823"/>
                </a:lnTo>
                <a:lnTo>
                  <a:pt x="49785" y="73599"/>
                </a:lnTo>
                <a:lnTo>
                  <a:pt x="52240" y="74784"/>
                </a:lnTo>
                <a:lnTo>
                  <a:pt x="54829" y="75573"/>
                </a:lnTo>
                <a:lnTo>
                  <a:pt x="57508" y="77052"/>
                </a:lnTo>
                <a:lnTo>
                  <a:pt x="60246" y="78991"/>
                </a:lnTo>
                <a:lnTo>
                  <a:pt x="63024" y="81236"/>
                </a:lnTo>
                <a:lnTo>
                  <a:pt x="65829" y="82732"/>
                </a:lnTo>
                <a:lnTo>
                  <a:pt x="68651" y="83730"/>
                </a:lnTo>
                <a:lnTo>
                  <a:pt x="71485" y="84395"/>
                </a:lnTo>
                <a:lnTo>
                  <a:pt x="74327" y="85791"/>
                </a:lnTo>
                <a:lnTo>
                  <a:pt x="77174" y="87674"/>
                </a:lnTo>
                <a:lnTo>
                  <a:pt x="80024" y="89882"/>
                </a:lnTo>
                <a:lnTo>
                  <a:pt x="83830" y="91354"/>
                </a:lnTo>
                <a:lnTo>
                  <a:pt x="88272" y="92335"/>
                </a:lnTo>
                <a:lnTo>
                  <a:pt x="93138" y="92989"/>
                </a:lnTo>
                <a:lnTo>
                  <a:pt x="97335" y="94378"/>
                </a:lnTo>
                <a:lnTo>
                  <a:pt x="101085" y="96256"/>
                </a:lnTo>
                <a:lnTo>
                  <a:pt x="104538" y="98461"/>
                </a:lnTo>
                <a:lnTo>
                  <a:pt x="107792" y="100883"/>
                </a:lnTo>
                <a:lnTo>
                  <a:pt x="110914" y="103450"/>
                </a:lnTo>
                <a:lnTo>
                  <a:pt x="118218" y="109864"/>
                </a:lnTo>
                <a:lnTo>
                  <a:pt x="118817" y="111343"/>
                </a:lnTo>
                <a:lnTo>
                  <a:pt x="119483" y="115526"/>
                </a:lnTo>
                <a:lnTo>
                  <a:pt x="118708" y="117975"/>
                </a:lnTo>
                <a:lnTo>
                  <a:pt x="115307" y="123236"/>
                </a:lnTo>
                <a:lnTo>
                  <a:pt x="112588" y="127002"/>
                </a:lnTo>
                <a:lnTo>
                  <a:pt x="109412" y="130423"/>
                </a:lnTo>
                <a:lnTo>
                  <a:pt x="99612" y="140380"/>
                </a:lnTo>
                <a:lnTo>
                  <a:pt x="95935" y="143117"/>
                </a:lnTo>
                <a:lnTo>
                  <a:pt x="91580" y="145894"/>
                </a:lnTo>
                <a:lnTo>
                  <a:pt x="86771" y="148697"/>
                </a:lnTo>
                <a:lnTo>
                  <a:pt x="81660" y="150567"/>
                </a:lnTo>
                <a:lnTo>
                  <a:pt x="76348" y="151813"/>
                </a:lnTo>
                <a:lnTo>
                  <a:pt x="70901" y="152644"/>
                </a:lnTo>
                <a:lnTo>
                  <a:pt x="65365" y="154150"/>
                </a:lnTo>
                <a:lnTo>
                  <a:pt x="59769" y="156107"/>
                </a:lnTo>
                <a:lnTo>
                  <a:pt x="54134" y="158364"/>
                </a:lnTo>
                <a:lnTo>
                  <a:pt x="48472" y="159868"/>
                </a:lnTo>
                <a:lnTo>
                  <a:pt x="42792" y="160871"/>
                </a:lnTo>
                <a:lnTo>
                  <a:pt x="37101" y="161540"/>
                </a:lnTo>
                <a:lnTo>
                  <a:pt x="32354" y="162938"/>
                </a:lnTo>
                <a:lnTo>
                  <a:pt x="28237" y="164823"/>
                </a:lnTo>
                <a:lnTo>
                  <a:pt x="24540" y="167032"/>
                </a:lnTo>
                <a:lnTo>
                  <a:pt x="20170" y="168505"/>
                </a:lnTo>
                <a:lnTo>
                  <a:pt x="15352" y="169487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63"/>
          <p:cNvSpPr/>
          <p:nvPr/>
        </p:nvSpPr>
        <p:spPr>
          <a:xfrm>
            <a:off x="397192" y="2760345"/>
            <a:ext cx="420053" cy="8573"/>
          </a:xfrm>
          <a:custGeom>
            <a:avLst/>
            <a:gdLst/>
            <a:ahLst/>
            <a:cxnLst/>
            <a:rect l="0" t="0" r="0" b="0"/>
            <a:pathLst>
              <a:path w="420053" h="8573">
                <a:moveTo>
                  <a:pt x="0" y="0"/>
                </a:moveTo>
                <a:lnTo>
                  <a:pt x="70082" y="0"/>
                </a:lnTo>
                <a:lnTo>
                  <a:pt x="78154" y="952"/>
                </a:lnTo>
                <a:lnTo>
                  <a:pt x="86393" y="2540"/>
                </a:lnTo>
                <a:lnTo>
                  <a:pt x="94742" y="4550"/>
                </a:lnTo>
                <a:lnTo>
                  <a:pt x="104119" y="5891"/>
                </a:lnTo>
                <a:lnTo>
                  <a:pt x="114180" y="6785"/>
                </a:lnTo>
                <a:lnTo>
                  <a:pt x="124698" y="7380"/>
                </a:lnTo>
                <a:lnTo>
                  <a:pt x="144004" y="8042"/>
                </a:lnTo>
                <a:lnTo>
                  <a:pt x="173478" y="8415"/>
                </a:lnTo>
                <a:lnTo>
                  <a:pt x="42005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64"/>
          <p:cNvSpPr/>
          <p:nvPr/>
        </p:nvSpPr>
        <p:spPr>
          <a:xfrm>
            <a:off x="594359" y="2863214"/>
            <a:ext cx="25719" cy="145734"/>
          </a:xfrm>
          <a:custGeom>
            <a:avLst/>
            <a:gdLst/>
            <a:ahLst/>
            <a:cxnLst/>
            <a:rect l="0" t="0" r="0" b="0"/>
            <a:pathLst>
              <a:path w="25719" h="145734">
                <a:moveTo>
                  <a:pt x="25718" y="0"/>
                </a:moveTo>
                <a:lnTo>
                  <a:pt x="25718" y="37161"/>
                </a:lnTo>
                <a:lnTo>
                  <a:pt x="24765" y="40014"/>
                </a:lnTo>
                <a:lnTo>
                  <a:pt x="23178" y="42869"/>
                </a:lnTo>
                <a:lnTo>
                  <a:pt x="21167" y="45725"/>
                </a:lnTo>
                <a:lnTo>
                  <a:pt x="19827" y="49533"/>
                </a:lnTo>
                <a:lnTo>
                  <a:pt x="18933" y="53977"/>
                </a:lnTo>
                <a:lnTo>
                  <a:pt x="18337" y="58845"/>
                </a:lnTo>
                <a:lnTo>
                  <a:pt x="17940" y="63043"/>
                </a:lnTo>
                <a:lnTo>
                  <a:pt x="17675" y="66794"/>
                </a:lnTo>
                <a:lnTo>
                  <a:pt x="17498" y="70247"/>
                </a:lnTo>
                <a:lnTo>
                  <a:pt x="17302" y="79163"/>
                </a:lnTo>
                <a:lnTo>
                  <a:pt x="17176" y="95859"/>
                </a:lnTo>
                <a:lnTo>
                  <a:pt x="16214" y="100101"/>
                </a:lnTo>
                <a:lnTo>
                  <a:pt x="14619" y="104835"/>
                </a:lnTo>
                <a:lnTo>
                  <a:pt x="12604" y="109895"/>
                </a:lnTo>
                <a:lnTo>
                  <a:pt x="11260" y="114221"/>
                </a:lnTo>
                <a:lnTo>
                  <a:pt x="10364" y="118057"/>
                </a:lnTo>
                <a:lnTo>
                  <a:pt x="9767" y="121568"/>
                </a:lnTo>
                <a:lnTo>
                  <a:pt x="9369" y="124860"/>
                </a:lnTo>
                <a:lnTo>
                  <a:pt x="9104" y="128008"/>
                </a:lnTo>
                <a:lnTo>
                  <a:pt x="8927" y="131059"/>
                </a:lnTo>
                <a:lnTo>
                  <a:pt x="7856" y="134045"/>
                </a:lnTo>
                <a:lnTo>
                  <a:pt x="6190" y="136989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65"/>
          <p:cNvSpPr/>
          <p:nvPr/>
        </p:nvSpPr>
        <p:spPr>
          <a:xfrm>
            <a:off x="457348" y="2880360"/>
            <a:ext cx="179875" cy="77153"/>
          </a:xfrm>
          <a:custGeom>
            <a:avLst/>
            <a:gdLst/>
            <a:ahLst/>
            <a:cxnLst/>
            <a:rect l="0" t="0" r="0" b="0"/>
            <a:pathLst>
              <a:path w="179875" h="77153">
                <a:moveTo>
                  <a:pt x="179874" y="77152"/>
                </a:moveTo>
                <a:lnTo>
                  <a:pt x="167104" y="77152"/>
                </a:lnTo>
                <a:lnTo>
                  <a:pt x="164693" y="76200"/>
                </a:lnTo>
                <a:lnTo>
                  <a:pt x="162133" y="74612"/>
                </a:lnTo>
                <a:lnTo>
                  <a:pt x="159474" y="72601"/>
                </a:lnTo>
                <a:lnTo>
                  <a:pt x="153980" y="70367"/>
                </a:lnTo>
                <a:lnTo>
                  <a:pt x="151181" y="69771"/>
                </a:lnTo>
                <a:lnTo>
                  <a:pt x="147410" y="69374"/>
                </a:lnTo>
                <a:lnTo>
                  <a:pt x="142992" y="69109"/>
                </a:lnTo>
                <a:lnTo>
                  <a:pt x="133954" y="68815"/>
                </a:lnTo>
                <a:lnTo>
                  <a:pt x="122559" y="68649"/>
                </a:lnTo>
                <a:lnTo>
                  <a:pt x="354" y="68579"/>
                </a:lnTo>
                <a:lnTo>
                  <a:pt x="187" y="67627"/>
                </a:lnTo>
                <a:lnTo>
                  <a:pt x="75" y="66040"/>
                </a:lnTo>
                <a:lnTo>
                  <a:pt x="0" y="64029"/>
                </a:lnTo>
                <a:lnTo>
                  <a:pt x="903" y="61735"/>
                </a:lnTo>
                <a:lnTo>
                  <a:pt x="2458" y="59254"/>
                </a:lnTo>
                <a:lnTo>
                  <a:pt x="4446" y="56648"/>
                </a:lnTo>
                <a:lnTo>
                  <a:pt x="6725" y="53957"/>
                </a:lnTo>
                <a:lnTo>
                  <a:pt x="9196" y="51212"/>
                </a:lnTo>
                <a:lnTo>
                  <a:pt x="14482" y="45620"/>
                </a:lnTo>
                <a:lnTo>
                  <a:pt x="37012" y="22856"/>
                </a:lnTo>
                <a:lnTo>
                  <a:pt x="40818" y="19999"/>
                </a:lnTo>
                <a:lnTo>
                  <a:pt x="45260" y="17143"/>
                </a:lnTo>
                <a:lnTo>
                  <a:pt x="50126" y="14286"/>
                </a:lnTo>
                <a:lnTo>
                  <a:pt x="54323" y="11429"/>
                </a:lnTo>
                <a:lnTo>
                  <a:pt x="58073" y="8571"/>
                </a:lnTo>
                <a:lnTo>
                  <a:pt x="684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66"/>
          <p:cNvSpPr/>
          <p:nvPr/>
        </p:nvSpPr>
        <p:spPr>
          <a:xfrm>
            <a:off x="980122" y="2734627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67"/>
          <p:cNvSpPr/>
          <p:nvPr/>
        </p:nvSpPr>
        <p:spPr>
          <a:xfrm>
            <a:off x="971549" y="2888932"/>
            <a:ext cx="154306" cy="8571"/>
          </a:xfrm>
          <a:custGeom>
            <a:avLst/>
            <a:gdLst/>
            <a:ahLst/>
            <a:cxnLst/>
            <a:rect l="0" t="0" r="0" b="0"/>
            <a:pathLst>
              <a:path w="154306" h="8571">
                <a:moveTo>
                  <a:pt x="0" y="0"/>
                </a:moveTo>
                <a:lnTo>
                  <a:pt x="7381" y="7381"/>
                </a:lnTo>
                <a:lnTo>
                  <a:pt x="9683" y="7778"/>
                </a:lnTo>
                <a:lnTo>
                  <a:pt x="13123" y="8043"/>
                </a:lnTo>
                <a:lnTo>
                  <a:pt x="17321" y="8220"/>
                </a:lnTo>
                <a:lnTo>
                  <a:pt x="36883" y="8468"/>
                </a:lnTo>
                <a:lnTo>
                  <a:pt x="118891" y="8570"/>
                </a:lnTo>
                <a:lnTo>
                  <a:pt x="126886" y="7618"/>
                </a:lnTo>
                <a:lnTo>
                  <a:pt x="134121" y="6031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68"/>
          <p:cNvSpPr/>
          <p:nvPr/>
        </p:nvSpPr>
        <p:spPr>
          <a:xfrm>
            <a:off x="1400174" y="2554605"/>
            <a:ext cx="180024" cy="154306"/>
          </a:xfrm>
          <a:custGeom>
            <a:avLst/>
            <a:gdLst/>
            <a:ahLst/>
            <a:cxnLst/>
            <a:rect l="0" t="0" r="0" b="0"/>
            <a:pathLst>
              <a:path w="180024" h="154306">
                <a:moveTo>
                  <a:pt x="0" y="0"/>
                </a:moveTo>
                <a:lnTo>
                  <a:pt x="0" y="7380"/>
                </a:lnTo>
                <a:lnTo>
                  <a:pt x="2540" y="10582"/>
                </a:lnTo>
                <a:lnTo>
                  <a:pt x="4551" y="12770"/>
                </a:lnTo>
                <a:lnTo>
                  <a:pt x="5892" y="16133"/>
                </a:lnTo>
                <a:lnTo>
                  <a:pt x="6786" y="20280"/>
                </a:lnTo>
                <a:lnTo>
                  <a:pt x="7381" y="24950"/>
                </a:lnTo>
                <a:lnTo>
                  <a:pt x="8731" y="29016"/>
                </a:lnTo>
                <a:lnTo>
                  <a:pt x="10583" y="32679"/>
                </a:lnTo>
                <a:lnTo>
                  <a:pt x="12771" y="36073"/>
                </a:lnTo>
                <a:lnTo>
                  <a:pt x="16134" y="39289"/>
                </a:lnTo>
                <a:lnTo>
                  <a:pt x="20281" y="42385"/>
                </a:lnTo>
                <a:lnTo>
                  <a:pt x="24951" y="45401"/>
                </a:lnTo>
                <a:lnTo>
                  <a:pt x="29017" y="49318"/>
                </a:lnTo>
                <a:lnTo>
                  <a:pt x="32679" y="53833"/>
                </a:lnTo>
                <a:lnTo>
                  <a:pt x="36074" y="58749"/>
                </a:lnTo>
                <a:lnTo>
                  <a:pt x="39290" y="62978"/>
                </a:lnTo>
                <a:lnTo>
                  <a:pt x="42386" y="66750"/>
                </a:lnTo>
                <a:lnTo>
                  <a:pt x="45402" y="70217"/>
                </a:lnTo>
                <a:lnTo>
                  <a:pt x="49318" y="73482"/>
                </a:lnTo>
                <a:lnTo>
                  <a:pt x="53834" y="76610"/>
                </a:lnTo>
                <a:lnTo>
                  <a:pt x="58750" y="79648"/>
                </a:lnTo>
                <a:lnTo>
                  <a:pt x="63932" y="82626"/>
                </a:lnTo>
                <a:lnTo>
                  <a:pt x="74769" y="88475"/>
                </a:lnTo>
                <a:lnTo>
                  <a:pt x="80326" y="92321"/>
                </a:lnTo>
                <a:lnTo>
                  <a:pt x="85936" y="96789"/>
                </a:lnTo>
                <a:lnTo>
                  <a:pt x="91581" y="101674"/>
                </a:lnTo>
                <a:lnTo>
                  <a:pt x="97249" y="105882"/>
                </a:lnTo>
                <a:lnTo>
                  <a:pt x="102933" y="109641"/>
                </a:lnTo>
                <a:lnTo>
                  <a:pt x="108627" y="113099"/>
                </a:lnTo>
                <a:lnTo>
                  <a:pt x="113376" y="116356"/>
                </a:lnTo>
                <a:lnTo>
                  <a:pt x="117494" y="119481"/>
                </a:lnTo>
                <a:lnTo>
                  <a:pt x="121192" y="122516"/>
                </a:lnTo>
                <a:lnTo>
                  <a:pt x="125562" y="125492"/>
                </a:lnTo>
                <a:lnTo>
                  <a:pt x="130381" y="128429"/>
                </a:lnTo>
                <a:lnTo>
                  <a:pt x="135498" y="131339"/>
                </a:lnTo>
                <a:lnTo>
                  <a:pt x="146264" y="137113"/>
                </a:lnTo>
                <a:lnTo>
                  <a:pt x="151802" y="139986"/>
                </a:lnTo>
                <a:lnTo>
                  <a:pt x="156447" y="142854"/>
                </a:lnTo>
                <a:lnTo>
                  <a:pt x="160495" y="145718"/>
                </a:lnTo>
                <a:lnTo>
                  <a:pt x="164147" y="148580"/>
                </a:lnTo>
                <a:lnTo>
                  <a:pt x="167534" y="150488"/>
                </a:lnTo>
                <a:lnTo>
                  <a:pt x="170745" y="151761"/>
                </a:lnTo>
                <a:lnTo>
                  <a:pt x="180023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69"/>
          <p:cNvSpPr/>
          <p:nvPr/>
        </p:nvSpPr>
        <p:spPr>
          <a:xfrm>
            <a:off x="1378090" y="2554605"/>
            <a:ext cx="184963" cy="205741"/>
          </a:xfrm>
          <a:custGeom>
            <a:avLst/>
            <a:gdLst/>
            <a:ahLst/>
            <a:cxnLst/>
            <a:rect l="0" t="0" r="0" b="0"/>
            <a:pathLst>
              <a:path w="184963" h="205741">
                <a:moveTo>
                  <a:pt x="4939" y="205740"/>
                </a:moveTo>
                <a:lnTo>
                  <a:pt x="389" y="201189"/>
                </a:lnTo>
                <a:lnTo>
                  <a:pt x="0" y="199848"/>
                </a:lnTo>
                <a:lnTo>
                  <a:pt x="694" y="198954"/>
                </a:lnTo>
                <a:lnTo>
                  <a:pt x="2109" y="198359"/>
                </a:lnTo>
                <a:lnTo>
                  <a:pt x="3053" y="197009"/>
                </a:lnTo>
                <a:lnTo>
                  <a:pt x="4101" y="192969"/>
                </a:lnTo>
                <a:lnTo>
                  <a:pt x="7107" y="187999"/>
                </a:lnTo>
                <a:lnTo>
                  <a:pt x="9242" y="185340"/>
                </a:lnTo>
                <a:lnTo>
                  <a:pt x="10665" y="182615"/>
                </a:lnTo>
                <a:lnTo>
                  <a:pt x="12247" y="177047"/>
                </a:lnTo>
                <a:lnTo>
                  <a:pt x="15490" y="171397"/>
                </a:lnTo>
                <a:lnTo>
                  <a:pt x="20106" y="165711"/>
                </a:lnTo>
                <a:lnTo>
                  <a:pt x="25333" y="160009"/>
                </a:lnTo>
                <a:lnTo>
                  <a:pt x="38181" y="146893"/>
                </a:lnTo>
                <a:lnTo>
                  <a:pt x="42341" y="141744"/>
                </a:lnTo>
                <a:lnTo>
                  <a:pt x="46066" y="136406"/>
                </a:lnTo>
                <a:lnTo>
                  <a:pt x="49502" y="130942"/>
                </a:lnTo>
                <a:lnTo>
                  <a:pt x="52745" y="125395"/>
                </a:lnTo>
                <a:lnTo>
                  <a:pt x="55860" y="119791"/>
                </a:lnTo>
                <a:lnTo>
                  <a:pt x="58889" y="114151"/>
                </a:lnTo>
                <a:lnTo>
                  <a:pt x="62813" y="108485"/>
                </a:lnTo>
                <a:lnTo>
                  <a:pt x="67335" y="102803"/>
                </a:lnTo>
                <a:lnTo>
                  <a:pt x="72254" y="97110"/>
                </a:lnTo>
                <a:lnTo>
                  <a:pt x="77438" y="91410"/>
                </a:lnTo>
                <a:lnTo>
                  <a:pt x="88279" y="79996"/>
                </a:lnTo>
                <a:lnTo>
                  <a:pt x="122138" y="45719"/>
                </a:lnTo>
                <a:lnTo>
                  <a:pt x="128792" y="40004"/>
                </a:lnTo>
                <a:lnTo>
                  <a:pt x="136085" y="34289"/>
                </a:lnTo>
                <a:lnTo>
                  <a:pt x="143805" y="28574"/>
                </a:lnTo>
                <a:lnTo>
                  <a:pt x="150857" y="23812"/>
                </a:lnTo>
                <a:lnTo>
                  <a:pt x="157463" y="19684"/>
                </a:lnTo>
                <a:lnTo>
                  <a:pt x="163771" y="15980"/>
                </a:lnTo>
                <a:lnTo>
                  <a:pt x="168930" y="12559"/>
                </a:lnTo>
                <a:lnTo>
                  <a:pt x="173321" y="9325"/>
                </a:lnTo>
                <a:lnTo>
                  <a:pt x="18496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70"/>
          <p:cNvSpPr/>
          <p:nvPr/>
        </p:nvSpPr>
        <p:spPr>
          <a:xfrm>
            <a:off x="1348772" y="2854642"/>
            <a:ext cx="420021" cy="34291"/>
          </a:xfrm>
          <a:custGeom>
            <a:avLst/>
            <a:gdLst/>
            <a:ahLst/>
            <a:cxnLst/>
            <a:rect l="0" t="0" r="0" b="0"/>
            <a:pathLst>
              <a:path w="420021" h="34291">
                <a:moveTo>
                  <a:pt x="25685" y="34290"/>
                </a:moveTo>
                <a:lnTo>
                  <a:pt x="10085" y="34290"/>
                </a:lnTo>
                <a:lnTo>
                  <a:pt x="9570" y="33338"/>
                </a:lnTo>
                <a:lnTo>
                  <a:pt x="9226" y="31750"/>
                </a:lnTo>
                <a:lnTo>
                  <a:pt x="8997" y="29739"/>
                </a:lnTo>
                <a:lnTo>
                  <a:pt x="7892" y="28399"/>
                </a:lnTo>
                <a:lnTo>
                  <a:pt x="6203" y="27505"/>
                </a:lnTo>
                <a:lnTo>
                  <a:pt x="332" y="25822"/>
                </a:lnTo>
                <a:lnTo>
                  <a:pt x="211" y="24835"/>
                </a:lnTo>
                <a:lnTo>
                  <a:pt x="130" y="23224"/>
                </a:lnTo>
                <a:lnTo>
                  <a:pt x="0" y="18346"/>
                </a:lnTo>
                <a:lnTo>
                  <a:pt x="941" y="17946"/>
                </a:lnTo>
                <a:lnTo>
                  <a:pt x="11902" y="17250"/>
                </a:lnTo>
                <a:lnTo>
                  <a:pt x="14591" y="16263"/>
                </a:lnTo>
                <a:lnTo>
                  <a:pt x="17337" y="14652"/>
                </a:lnTo>
                <a:lnTo>
                  <a:pt x="20120" y="12626"/>
                </a:lnTo>
                <a:lnTo>
                  <a:pt x="23880" y="11274"/>
                </a:lnTo>
                <a:lnTo>
                  <a:pt x="28291" y="10374"/>
                </a:lnTo>
                <a:lnTo>
                  <a:pt x="39226" y="9373"/>
                </a:lnTo>
                <a:lnTo>
                  <a:pt x="46142" y="9106"/>
                </a:lnTo>
                <a:lnTo>
                  <a:pt x="69529" y="8731"/>
                </a:lnTo>
                <a:lnTo>
                  <a:pt x="103031" y="8604"/>
                </a:lnTo>
                <a:lnTo>
                  <a:pt x="111539" y="7641"/>
                </a:lnTo>
                <a:lnTo>
                  <a:pt x="120069" y="6046"/>
                </a:lnTo>
                <a:lnTo>
                  <a:pt x="128613" y="4031"/>
                </a:lnTo>
                <a:lnTo>
                  <a:pt x="138118" y="2687"/>
                </a:lnTo>
                <a:lnTo>
                  <a:pt x="148266" y="1791"/>
                </a:lnTo>
                <a:lnTo>
                  <a:pt x="158840" y="1194"/>
                </a:lnTo>
                <a:lnTo>
                  <a:pt x="180750" y="531"/>
                </a:lnTo>
                <a:lnTo>
                  <a:pt x="257962" y="47"/>
                </a:lnTo>
                <a:lnTo>
                  <a:pt x="4200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71"/>
          <p:cNvSpPr/>
          <p:nvPr/>
        </p:nvSpPr>
        <p:spPr>
          <a:xfrm>
            <a:off x="1374457" y="2974657"/>
            <a:ext cx="17146" cy="137161"/>
          </a:xfrm>
          <a:custGeom>
            <a:avLst/>
            <a:gdLst/>
            <a:ahLst/>
            <a:cxnLst/>
            <a:rect l="0" t="0" r="0" b="0"/>
            <a:pathLst>
              <a:path w="17146" h="137161">
                <a:moveTo>
                  <a:pt x="17145" y="0"/>
                </a:moveTo>
                <a:lnTo>
                  <a:pt x="17145" y="28693"/>
                </a:lnTo>
                <a:lnTo>
                  <a:pt x="16192" y="31511"/>
                </a:lnTo>
                <a:lnTo>
                  <a:pt x="14605" y="34342"/>
                </a:lnTo>
                <a:lnTo>
                  <a:pt x="12594" y="37182"/>
                </a:lnTo>
                <a:lnTo>
                  <a:pt x="11253" y="40981"/>
                </a:lnTo>
                <a:lnTo>
                  <a:pt x="10360" y="45418"/>
                </a:lnTo>
                <a:lnTo>
                  <a:pt x="9764" y="50281"/>
                </a:lnTo>
                <a:lnTo>
                  <a:pt x="8414" y="54476"/>
                </a:lnTo>
                <a:lnTo>
                  <a:pt x="6562" y="58225"/>
                </a:lnTo>
                <a:lnTo>
                  <a:pt x="4375" y="61676"/>
                </a:lnTo>
                <a:lnTo>
                  <a:pt x="2916" y="65882"/>
                </a:lnTo>
                <a:lnTo>
                  <a:pt x="1944" y="70592"/>
                </a:lnTo>
                <a:lnTo>
                  <a:pt x="1296" y="75636"/>
                </a:lnTo>
                <a:lnTo>
                  <a:pt x="864" y="79952"/>
                </a:lnTo>
                <a:lnTo>
                  <a:pt x="576" y="83781"/>
                </a:lnTo>
                <a:lnTo>
                  <a:pt x="384" y="87287"/>
                </a:lnTo>
                <a:lnTo>
                  <a:pt x="171" y="93722"/>
                </a:lnTo>
                <a:lnTo>
                  <a:pt x="50" y="105239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72"/>
          <p:cNvSpPr/>
          <p:nvPr/>
        </p:nvSpPr>
        <p:spPr>
          <a:xfrm>
            <a:off x="1520189" y="2940482"/>
            <a:ext cx="308612" cy="162764"/>
          </a:xfrm>
          <a:custGeom>
            <a:avLst/>
            <a:gdLst/>
            <a:ahLst/>
            <a:cxnLst/>
            <a:rect l="0" t="0" r="0" b="0"/>
            <a:pathLst>
              <a:path w="308612" h="162764">
                <a:moveTo>
                  <a:pt x="0" y="42748"/>
                </a:moveTo>
                <a:lnTo>
                  <a:pt x="4551" y="42748"/>
                </a:lnTo>
                <a:lnTo>
                  <a:pt x="5892" y="41795"/>
                </a:lnTo>
                <a:lnTo>
                  <a:pt x="6786" y="40208"/>
                </a:lnTo>
                <a:lnTo>
                  <a:pt x="7381" y="38197"/>
                </a:lnTo>
                <a:lnTo>
                  <a:pt x="9683" y="36856"/>
                </a:lnTo>
                <a:lnTo>
                  <a:pt x="17321" y="35367"/>
                </a:lnTo>
                <a:lnTo>
                  <a:pt x="24526" y="32165"/>
                </a:lnTo>
                <a:lnTo>
                  <a:pt x="31856" y="27567"/>
                </a:lnTo>
                <a:lnTo>
                  <a:pt x="36477" y="25007"/>
                </a:lnTo>
                <a:lnTo>
                  <a:pt x="45740" y="20575"/>
                </a:lnTo>
                <a:lnTo>
                  <a:pt x="53032" y="18606"/>
                </a:lnTo>
                <a:lnTo>
                  <a:pt x="61987" y="15190"/>
                </a:lnTo>
                <a:lnTo>
                  <a:pt x="67043" y="12946"/>
                </a:lnTo>
                <a:lnTo>
                  <a:pt x="73270" y="11450"/>
                </a:lnTo>
                <a:lnTo>
                  <a:pt x="80279" y="10453"/>
                </a:lnTo>
                <a:lnTo>
                  <a:pt x="87810" y="9788"/>
                </a:lnTo>
                <a:lnTo>
                  <a:pt x="93783" y="8392"/>
                </a:lnTo>
                <a:lnTo>
                  <a:pt x="102959" y="4301"/>
                </a:lnTo>
                <a:lnTo>
                  <a:pt x="108644" y="2829"/>
                </a:lnTo>
                <a:lnTo>
                  <a:pt x="115292" y="1848"/>
                </a:lnTo>
                <a:lnTo>
                  <a:pt x="122582" y="1194"/>
                </a:lnTo>
                <a:lnTo>
                  <a:pt x="129346" y="757"/>
                </a:lnTo>
                <a:lnTo>
                  <a:pt x="141942" y="273"/>
                </a:lnTo>
                <a:lnTo>
                  <a:pt x="159744" y="0"/>
                </a:lnTo>
                <a:lnTo>
                  <a:pt x="166504" y="914"/>
                </a:lnTo>
                <a:lnTo>
                  <a:pt x="173868" y="2476"/>
                </a:lnTo>
                <a:lnTo>
                  <a:pt x="181634" y="4470"/>
                </a:lnTo>
                <a:lnTo>
                  <a:pt x="188717" y="5799"/>
                </a:lnTo>
                <a:lnTo>
                  <a:pt x="195344" y="6685"/>
                </a:lnTo>
                <a:lnTo>
                  <a:pt x="201667" y="7276"/>
                </a:lnTo>
                <a:lnTo>
                  <a:pt x="211233" y="10472"/>
                </a:lnTo>
                <a:lnTo>
                  <a:pt x="219611" y="15068"/>
                </a:lnTo>
                <a:lnTo>
                  <a:pt x="229685" y="20286"/>
                </a:lnTo>
                <a:lnTo>
                  <a:pt x="234086" y="23010"/>
                </a:lnTo>
                <a:lnTo>
                  <a:pt x="237973" y="25780"/>
                </a:lnTo>
                <a:lnTo>
                  <a:pt x="241516" y="28578"/>
                </a:lnTo>
                <a:lnTo>
                  <a:pt x="244831" y="32349"/>
                </a:lnTo>
                <a:lnTo>
                  <a:pt x="247993" y="36768"/>
                </a:lnTo>
                <a:lnTo>
                  <a:pt x="251054" y="41618"/>
                </a:lnTo>
                <a:lnTo>
                  <a:pt x="254047" y="45805"/>
                </a:lnTo>
                <a:lnTo>
                  <a:pt x="256995" y="49548"/>
                </a:lnTo>
                <a:lnTo>
                  <a:pt x="259912" y="52996"/>
                </a:lnTo>
                <a:lnTo>
                  <a:pt x="261858" y="56248"/>
                </a:lnTo>
                <a:lnTo>
                  <a:pt x="263154" y="59368"/>
                </a:lnTo>
                <a:lnTo>
                  <a:pt x="264019" y="62400"/>
                </a:lnTo>
                <a:lnTo>
                  <a:pt x="263643" y="65374"/>
                </a:lnTo>
                <a:lnTo>
                  <a:pt x="262439" y="68310"/>
                </a:lnTo>
                <a:lnTo>
                  <a:pt x="260685" y="71219"/>
                </a:lnTo>
                <a:lnTo>
                  <a:pt x="258562" y="75063"/>
                </a:lnTo>
                <a:lnTo>
                  <a:pt x="253665" y="84415"/>
                </a:lnTo>
                <a:lnTo>
                  <a:pt x="251025" y="88623"/>
                </a:lnTo>
                <a:lnTo>
                  <a:pt x="248312" y="92382"/>
                </a:lnTo>
                <a:lnTo>
                  <a:pt x="245552" y="95839"/>
                </a:lnTo>
                <a:lnTo>
                  <a:pt x="242759" y="99097"/>
                </a:lnTo>
                <a:lnTo>
                  <a:pt x="239944" y="102221"/>
                </a:lnTo>
                <a:lnTo>
                  <a:pt x="237115" y="105257"/>
                </a:lnTo>
                <a:lnTo>
                  <a:pt x="233325" y="108233"/>
                </a:lnTo>
                <a:lnTo>
                  <a:pt x="228892" y="111170"/>
                </a:lnTo>
                <a:lnTo>
                  <a:pt x="224033" y="114080"/>
                </a:lnTo>
                <a:lnTo>
                  <a:pt x="217935" y="116972"/>
                </a:lnTo>
                <a:lnTo>
                  <a:pt x="211013" y="119853"/>
                </a:lnTo>
                <a:lnTo>
                  <a:pt x="203541" y="122726"/>
                </a:lnTo>
                <a:lnTo>
                  <a:pt x="196654" y="125594"/>
                </a:lnTo>
                <a:lnTo>
                  <a:pt x="190158" y="128459"/>
                </a:lnTo>
                <a:lnTo>
                  <a:pt x="183922" y="131321"/>
                </a:lnTo>
                <a:lnTo>
                  <a:pt x="176907" y="133229"/>
                </a:lnTo>
                <a:lnTo>
                  <a:pt x="169373" y="134501"/>
                </a:lnTo>
                <a:lnTo>
                  <a:pt x="161493" y="135349"/>
                </a:lnTo>
                <a:lnTo>
                  <a:pt x="154335" y="136867"/>
                </a:lnTo>
                <a:lnTo>
                  <a:pt x="147658" y="138831"/>
                </a:lnTo>
                <a:lnTo>
                  <a:pt x="141301" y="141093"/>
                </a:lnTo>
                <a:lnTo>
                  <a:pt x="134206" y="142601"/>
                </a:lnTo>
                <a:lnTo>
                  <a:pt x="126618" y="143607"/>
                </a:lnTo>
                <a:lnTo>
                  <a:pt x="118702" y="144277"/>
                </a:lnTo>
                <a:lnTo>
                  <a:pt x="110568" y="144724"/>
                </a:lnTo>
                <a:lnTo>
                  <a:pt x="93909" y="145220"/>
                </a:lnTo>
                <a:lnTo>
                  <a:pt x="86418" y="144400"/>
                </a:lnTo>
                <a:lnTo>
                  <a:pt x="79520" y="142901"/>
                </a:lnTo>
                <a:lnTo>
                  <a:pt x="73016" y="140949"/>
                </a:lnTo>
                <a:lnTo>
                  <a:pt x="66775" y="139648"/>
                </a:lnTo>
                <a:lnTo>
                  <a:pt x="60709" y="138780"/>
                </a:lnTo>
                <a:lnTo>
                  <a:pt x="54760" y="138202"/>
                </a:lnTo>
                <a:lnTo>
                  <a:pt x="48890" y="136864"/>
                </a:lnTo>
                <a:lnTo>
                  <a:pt x="43071" y="135019"/>
                </a:lnTo>
                <a:lnTo>
                  <a:pt x="37287" y="132837"/>
                </a:lnTo>
                <a:lnTo>
                  <a:pt x="28320" y="130412"/>
                </a:lnTo>
                <a:lnTo>
                  <a:pt x="24595" y="129766"/>
                </a:lnTo>
                <a:lnTo>
                  <a:pt x="17916" y="126507"/>
                </a:lnTo>
                <a:lnTo>
                  <a:pt x="11773" y="121884"/>
                </a:lnTo>
                <a:lnTo>
                  <a:pt x="8801" y="119318"/>
                </a:lnTo>
                <a:lnTo>
                  <a:pt x="5868" y="116655"/>
                </a:lnTo>
                <a:lnTo>
                  <a:pt x="3912" y="113926"/>
                </a:lnTo>
                <a:lnTo>
                  <a:pt x="2608" y="111155"/>
                </a:lnTo>
                <a:lnTo>
                  <a:pt x="1739" y="108355"/>
                </a:lnTo>
                <a:lnTo>
                  <a:pt x="1159" y="105536"/>
                </a:lnTo>
                <a:lnTo>
                  <a:pt x="773" y="102704"/>
                </a:lnTo>
                <a:lnTo>
                  <a:pt x="516" y="99864"/>
                </a:lnTo>
                <a:lnTo>
                  <a:pt x="1296" y="97017"/>
                </a:lnTo>
                <a:lnTo>
                  <a:pt x="2769" y="94167"/>
                </a:lnTo>
                <a:lnTo>
                  <a:pt x="4704" y="91315"/>
                </a:lnTo>
                <a:lnTo>
                  <a:pt x="5994" y="88461"/>
                </a:lnTo>
                <a:lnTo>
                  <a:pt x="6853" y="85606"/>
                </a:lnTo>
                <a:lnTo>
                  <a:pt x="7427" y="82750"/>
                </a:lnTo>
                <a:lnTo>
                  <a:pt x="8761" y="80845"/>
                </a:lnTo>
                <a:lnTo>
                  <a:pt x="10604" y="79576"/>
                </a:lnTo>
                <a:lnTo>
                  <a:pt x="15190" y="78166"/>
                </a:lnTo>
                <a:lnTo>
                  <a:pt x="24080" y="77372"/>
                </a:lnTo>
                <a:lnTo>
                  <a:pt x="37404" y="77137"/>
                </a:lnTo>
                <a:lnTo>
                  <a:pt x="63052" y="77051"/>
                </a:lnTo>
                <a:lnTo>
                  <a:pt x="69657" y="77999"/>
                </a:lnTo>
                <a:lnTo>
                  <a:pt x="75966" y="79583"/>
                </a:lnTo>
                <a:lnTo>
                  <a:pt x="180061" y="114198"/>
                </a:lnTo>
                <a:lnTo>
                  <a:pt x="188621" y="118004"/>
                </a:lnTo>
                <a:lnTo>
                  <a:pt x="197185" y="122446"/>
                </a:lnTo>
                <a:lnTo>
                  <a:pt x="205752" y="127312"/>
                </a:lnTo>
                <a:lnTo>
                  <a:pt x="215273" y="131509"/>
                </a:lnTo>
                <a:lnTo>
                  <a:pt x="225430" y="135260"/>
                </a:lnTo>
                <a:lnTo>
                  <a:pt x="264557" y="148123"/>
                </a:lnTo>
                <a:lnTo>
                  <a:pt x="272574" y="151098"/>
                </a:lnTo>
                <a:lnTo>
                  <a:pt x="279824" y="154033"/>
                </a:lnTo>
                <a:lnTo>
                  <a:pt x="286562" y="156943"/>
                </a:lnTo>
                <a:lnTo>
                  <a:pt x="292006" y="158883"/>
                </a:lnTo>
                <a:lnTo>
                  <a:pt x="296589" y="160176"/>
                </a:lnTo>
                <a:lnTo>
                  <a:pt x="308611" y="162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73"/>
          <p:cNvSpPr/>
          <p:nvPr/>
        </p:nvSpPr>
        <p:spPr>
          <a:xfrm>
            <a:off x="2060257" y="2477452"/>
            <a:ext cx="51436" cy="25719"/>
          </a:xfrm>
          <a:custGeom>
            <a:avLst/>
            <a:gdLst/>
            <a:ahLst/>
            <a:cxnLst/>
            <a:rect l="0" t="0" r="0" b="0"/>
            <a:pathLst>
              <a:path w="51436" h="25719">
                <a:moveTo>
                  <a:pt x="51435" y="25718"/>
                </a:moveTo>
                <a:lnTo>
                  <a:pt x="51435" y="18337"/>
                </a:lnTo>
                <a:lnTo>
                  <a:pt x="50482" y="17940"/>
                </a:lnTo>
                <a:lnTo>
                  <a:pt x="48895" y="17674"/>
                </a:lnTo>
                <a:lnTo>
                  <a:pt x="44054" y="17250"/>
                </a:lnTo>
                <a:lnTo>
                  <a:pt x="42704" y="16262"/>
                </a:lnTo>
                <a:lnTo>
                  <a:pt x="40852" y="14652"/>
                </a:lnTo>
                <a:lnTo>
                  <a:pt x="34674" y="8928"/>
                </a:lnTo>
                <a:lnTo>
                  <a:pt x="33594" y="8810"/>
                </a:lnTo>
                <a:lnTo>
                  <a:pt x="31921" y="8731"/>
                </a:lnTo>
                <a:lnTo>
                  <a:pt x="26943" y="8604"/>
                </a:lnTo>
                <a:lnTo>
                  <a:pt x="26535" y="7641"/>
                </a:lnTo>
                <a:lnTo>
                  <a:pt x="26262" y="6046"/>
                </a:lnTo>
                <a:lnTo>
                  <a:pt x="26080" y="4031"/>
                </a:lnTo>
                <a:lnTo>
                  <a:pt x="25007" y="2687"/>
                </a:lnTo>
                <a:lnTo>
                  <a:pt x="23339" y="1792"/>
                </a:lnTo>
                <a:lnTo>
                  <a:pt x="17508" y="105"/>
                </a:lnTo>
                <a:lnTo>
                  <a:pt x="16434" y="7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74"/>
          <p:cNvSpPr/>
          <p:nvPr/>
        </p:nvSpPr>
        <p:spPr>
          <a:xfrm>
            <a:off x="2068829" y="2708910"/>
            <a:ext cx="197169" cy="128588"/>
          </a:xfrm>
          <a:custGeom>
            <a:avLst/>
            <a:gdLst/>
            <a:ahLst/>
            <a:cxnLst/>
            <a:rect l="0" t="0" r="0" b="0"/>
            <a:pathLst>
              <a:path w="197169" h="128588">
                <a:moveTo>
                  <a:pt x="0" y="0"/>
                </a:moveTo>
                <a:lnTo>
                  <a:pt x="20400" y="20399"/>
                </a:lnTo>
                <a:lnTo>
                  <a:pt x="24078" y="22172"/>
                </a:lnTo>
                <a:lnTo>
                  <a:pt x="28435" y="23354"/>
                </a:lnTo>
                <a:lnTo>
                  <a:pt x="33244" y="24142"/>
                </a:lnTo>
                <a:lnTo>
                  <a:pt x="37403" y="25619"/>
                </a:lnTo>
                <a:lnTo>
                  <a:pt x="41128" y="27557"/>
                </a:lnTo>
                <a:lnTo>
                  <a:pt x="44564" y="29801"/>
                </a:lnTo>
                <a:lnTo>
                  <a:pt x="48759" y="32250"/>
                </a:lnTo>
                <a:lnTo>
                  <a:pt x="53461" y="34835"/>
                </a:lnTo>
                <a:lnTo>
                  <a:pt x="63766" y="40247"/>
                </a:lnTo>
                <a:lnTo>
                  <a:pt x="74696" y="45827"/>
                </a:lnTo>
                <a:lnTo>
                  <a:pt x="79325" y="48649"/>
                </a:lnTo>
                <a:lnTo>
                  <a:pt x="83363" y="51482"/>
                </a:lnTo>
                <a:lnTo>
                  <a:pt x="87008" y="54324"/>
                </a:lnTo>
                <a:lnTo>
                  <a:pt x="91343" y="57171"/>
                </a:lnTo>
                <a:lnTo>
                  <a:pt x="96138" y="60021"/>
                </a:lnTo>
                <a:lnTo>
                  <a:pt x="101240" y="62874"/>
                </a:lnTo>
                <a:lnTo>
                  <a:pt x="111988" y="68584"/>
                </a:lnTo>
                <a:lnTo>
                  <a:pt x="117522" y="71440"/>
                </a:lnTo>
                <a:lnTo>
                  <a:pt x="122163" y="74297"/>
                </a:lnTo>
                <a:lnTo>
                  <a:pt x="126210" y="77153"/>
                </a:lnTo>
                <a:lnTo>
                  <a:pt x="129860" y="80010"/>
                </a:lnTo>
                <a:lnTo>
                  <a:pt x="134198" y="82868"/>
                </a:lnTo>
                <a:lnTo>
                  <a:pt x="138996" y="85725"/>
                </a:lnTo>
                <a:lnTo>
                  <a:pt x="144099" y="88582"/>
                </a:lnTo>
                <a:lnTo>
                  <a:pt x="154849" y="94297"/>
                </a:lnTo>
                <a:lnTo>
                  <a:pt x="160383" y="97155"/>
                </a:lnTo>
                <a:lnTo>
                  <a:pt x="165025" y="100012"/>
                </a:lnTo>
                <a:lnTo>
                  <a:pt x="169071" y="102870"/>
                </a:lnTo>
                <a:lnTo>
                  <a:pt x="172722" y="105727"/>
                </a:lnTo>
                <a:lnTo>
                  <a:pt x="176108" y="108584"/>
                </a:lnTo>
                <a:lnTo>
                  <a:pt x="179318" y="111442"/>
                </a:lnTo>
                <a:lnTo>
                  <a:pt x="185425" y="117157"/>
                </a:lnTo>
                <a:lnTo>
                  <a:pt x="197168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75"/>
          <p:cNvSpPr/>
          <p:nvPr/>
        </p:nvSpPr>
        <p:spPr>
          <a:xfrm>
            <a:off x="2025967" y="2674620"/>
            <a:ext cx="265748" cy="197168"/>
          </a:xfrm>
          <a:custGeom>
            <a:avLst/>
            <a:gdLst/>
            <a:ahLst/>
            <a:cxnLst/>
            <a:rect l="0" t="0" r="0" b="0"/>
            <a:pathLst>
              <a:path w="265748" h="197168">
                <a:moveTo>
                  <a:pt x="265747" y="0"/>
                </a:moveTo>
                <a:lnTo>
                  <a:pt x="261197" y="0"/>
                </a:lnTo>
                <a:lnTo>
                  <a:pt x="259856" y="952"/>
                </a:lnTo>
                <a:lnTo>
                  <a:pt x="258962" y="2540"/>
                </a:lnTo>
                <a:lnTo>
                  <a:pt x="258367" y="4550"/>
                </a:lnTo>
                <a:lnTo>
                  <a:pt x="257017" y="5891"/>
                </a:lnTo>
                <a:lnTo>
                  <a:pt x="255164" y="6785"/>
                </a:lnTo>
                <a:lnTo>
                  <a:pt x="252977" y="7380"/>
                </a:lnTo>
                <a:lnTo>
                  <a:pt x="248007" y="10582"/>
                </a:lnTo>
                <a:lnTo>
                  <a:pt x="242623" y="15181"/>
                </a:lnTo>
                <a:lnTo>
                  <a:pt x="237055" y="20399"/>
                </a:lnTo>
                <a:lnTo>
                  <a:pt x="228565" y="28692"/>
                </a:lnTo>
                <a:lnTo>
                  <a:pt x="223814" y="32463"/>
                </a:lnTo>
                <a:lnTo>
                  <a:pt x="217790" y="36882"/>
                </a:lnTo>
                <a:lnTo>
                  <a:pt x="210915" y="41733"/>
                </a:lnTo>
                <a:lnTo>
                  <a:pt x="204428" y="45919"/>
                </a:lnTo>
                <a:lnTo>
                  <a:pt x="198198" y="49663"/>
                </a:lnTo>
                <a:lnTo>
                  <a:pt x="192139" y="53111"/>
                </a:lnTo>
                <a:lnTo>
                  <a:pt x="185243" y="57314"/>
                </a:lnTo>
                <a:lnTo>
                  <a:pt x="169960" y="67065"/>
                </a:lnTo>
                <a:lnTo>
                  <a:pt x="162837" y="72333"/>
                </a:lnTo>
                <a:lnTo>
                  <a:pt x="156183" y="77749"/>
                </a:lnTo>
                <a:lnTo>
                  <a:pt x="149842" y="83265"/>
                </a:lnTo>
                <a:lnTo>
                  <a:pt x="142757" y="88847"/>
                </a:lnTo>
                <a:lnTo>
                  <a:pt x="135176" y="94474"/>
                </a:lnTo>
                <a:lnTo>
                  <a:pt x="127265" y="100130"/>
                </a:lnTo>
                <a:lnTo>
                  <a:pt x="120086" y="105806"/>
                </a:lnTo>
                <a:lnTo>
                  <a:pt x="113395" y="111495"/>
                </a:lnTo>
                <a:lnTo>
                  <a:pt x="107029" y="117192"/>
                </a:lnTo>
                <a:lnTo>
                  <a:pt x="99928" y="122895"/>
                </a:lnTo>
                <a:lnTo>
                  <a:pt x="92336" y="128603"/>
                </a:lnTo>
                <a:lnTo>
                  <a:pt x="84417" y="134313"/>
                </a:lnTo>
                <a:lnTo>
                  <a:pt x="77233" y="139071"/>
                </a:lnTo>
                <a:lnTo>
                  <a:pt x="70539" y="143197"/>
                </a:lnTo>
                <a:lnTo>
                  <a:pt x="64171" y="146899"/>
                </a:lnTo>
                <a:lnTo>
                  <a:pt x="58020" y="151273"/>
                </a:lnTo>
                <a:lnTo>
                  <a:pt x="52015" y="156094"/>
                </a:lnTo>
                <a:lnTo>
                  <a:pt x="46107" y="161212"/>
                </a:lnTo>
                <a:lnTo>
                  <a:pt x="37002" y="169440"/>
                </a:lnTo>
                <a:lnTo>
                  <a:pt x="29780" y="176271"/>
                </a:lnTo>
                <a:lnTo>
                  <a:pt x="23396" y="182482"/>
                </a:lnTo>
                <a:lnTo>
                  <a:pt x="19407" y="185473"/>
                </a:lnTo>
                <a:lnTo>
                  <a:pt x="14843" y="188418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76"/>
          <p:cNvSpPr/>
          <p:nvPr/>
        </p:nvSpPr>
        <p:spPr>
          <a:xfrm>
            <a:off x="2360399" y="2751772"/>
            <a:ext cx="231354" cy="17146"/>
          </a:xfrm>
          <a:custGeom>
            <a:avLst/>
            <a:gdLst/>
            <a:ahLst/>
            <a:cxnLst/>
            <a:rect l="0" t="0" r="0" b="0"/>
            <a:pathLst>
              <a:path w="231354" h="17146">
                <a:moveTo>
                  <a:pt x="8468" y="0"/>
                </a:moveTo>
                <a:lnTo>
                  <a:pt x="0" y="0"/>
                </a:lnTo>
                <a:lnTo>
                  <a:pt x="4477" y="0"/>
                </a:lnTo>
                <a:lnTo>
                  <a:pt x="5808" y="953"/>
                </a:lnTo>
                <a:lnTo>
                  <a:pt x="6694" y="2540"/>
                </a:lnTo>
                <a:lnTo>
                  <a:pt x="7285" y="4551"/>
                </a:lnTo>
                <a:lnTo>
                  <a:pt x="8632" y="5892"/>
                </a:lnTo>
                <a:lnTo>
                  <a:pt x="10482" y="6785"/>
                </a:lnTo>
                <a:lnTo>
                  <a:pt x="12668" y="7381"/>
                </a:lnTo>
                <a:lnTo>
                  <a:pt x="16031" y="7778"/>
                </a:lnTo>
                <a:lnTo>
                  <a:pt x="20177" y="8043"/>
                </a:lnTo>
                <a:lnTo>
                  <a:pt x="24847" y="8220"/>
                </a:lnTo>
                <a:lnTo>
                  <a:pt x="29865" y="9290"/>
                </a:lnTo>
                <a:lnTo>
                  <a:pt x="35115" y="10956"/>
                </a:lnTo>
                <a:lnTo>
                  <a:pt x="40520" y="13019"/>
                </a:lnTo>
                <a:lnTo>
                  <a:pt x="46981" y="14394"/>
                </a:lnTo>
                <a:lnTo>
                  <a:pt x="54146" y="15311"/>
                </a:lnTo>
                <a:lnTo>
                  <a:pt x="61780" y="15923"/>
                </a:lnTo>
                <a:lnTo>
                  <a:pt x="70679" y="16330"/>
                </a:lnTo>
                <a:lnTo>
                  <a:pt x="90727" y="16783"/>
                </a:lnTo>
                <a:lnTo>
                  <a:pt x="231353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77"/>
          <p:cNvSpPr/>
          <p:nvPr/>
        </p:nvSpPr>
        <p:spPr>
          <a:xfrm>
            <a:off x="2368867" y="2828925"/>
            <a:ext cx="282893" cy="1"/>
          </a:xfrm>
          <a:custGeom>
            <a:avLst/>
            <a:gdLst/>
            <a:ahLst/>
            <a:cxnLst/>
            <a:rect l="0" t="0" r="0" b="0"/>
            <a:pathLst>
              <a:path w="282893" h="1">
                <a:moveTo>
                  <a:pt x="0" y="0"/>
                </a:move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78"/>
          <p:cNvSpPr/>
          <p:nvPr/>
        </p:nvSpPr>
        <p:spPr>
          <a:xfrm>
            <a:off x="2715767" y="2683233"/>
            <a:ext cx="270308" cy="325715"/>
          </a:xfrm>
          <a:custGeom>
            <a:avLst/>
            <a:gdLst/>
            <a:ahLst/>
            <a:cxnLst/>
            <a:rect l="0" t="0" r="0" b="0"/>
            <a:pathLst>
              <a:path w="270308" h="325715">
                <a:moveTo>
                  <a:pt x="236030" y="51394"/>
                </a:moveTo>
                <a:lnTo>
                  <a:pt x="256181" y="51394"/>
                </a:lnTo>
                <a:lnTo>
                  <a:pt x="258989" y="50442"/>
                </a:lnTo>
                <a:lnTo>
                  <a:pt x="266539" y="45502"/>
                </a:lnTo>
                <a:lnTo>
                  <a:pt x="268640" y="44013"/>
                </a:lnTo>
                <a:lnTo>
                  <a:pt x="269200" y="42663"/>
                </a:lnTo>
                <a:lnTo>
                  <a:pt x="270173" y="35545"/>
                </a:lnTo>
                <a:lnTo>
                  <a:pt x="270291" y="27661"/>
                </a:lnTo>
                <a:lnTo>
                  <a:pt x="270307" y="22431"/>
                </a:lnTo>
                <a:lnTo>
                  <a:pt x="269359" y="20655"/>
                </a:lnTo>
                <a:lnTo>
                  <a:pt x="267774" y="19472"/>
                </a:lnTo>
                <a:lnTo>
                  <a:pt x="265765" y="18682"/>
                </a:lnTo>
                <a:lnTo>
                  <a:pt x="258387" y="13021"/>
                </a:lnTo>
                <a:lnTo>
                  <a:pt x="250412" y="7987"/>
                </a:lnTo>
                <a:lnTo>
                  <a:pt x="245618" y="5311"/>
                </a:lnTo>
                <a:lnTo>
                  <a:pt x="240517" y="3527"/>
                </a:lnTo>
                <a:lnTo>
                  <a:pt x="235211" y="2338"/>
                </a:lnTo>
                <a:lnTo>
                  <a:pt x="229769" y="1545"/>
                </a:lnTo>
                <a:lnTo>
                  <a:pt x="224236" y="1016"/>
                </a:lnTo>
                <a:lnTo>
                  <a:pt x="218642" y="664"/>
                </a:lnTo>
                <a:lnTo>
                  <a:pt x="213008" y="429"/>
                </a:lnTo>
                <a:lnTo>
                  <a:pt x="199128" y="168"/>
                </a:lnTo>
                <a:lnTo>
                  <a:pt x="166934" y="0"/>
                </a:lnTo>
                <a:lnTo>
                  <a:pt x="158533" y="939"/>
                </a:lnTo>
                <a:lnTo>
                  <a:pt x="150076" y="2517"/>
                </a:lnTo>
                <a:lnTo>
                  <a:pt x="141580" y="4522"/>
                </a:lnTo>
                <a:lnTo>
                  <a:pt x="134010" y="6811"/>
                </a:lnTo>
                <a:lnTo>
                  <a:pt x="127060" y="9290"/>
                </a:lnTo>
                <a:lnTo>
                  <a:pt x="120521" y="11895"/>
                </a:lnTo>
                <a:lnTo>
                  <a:pt x="105635" y="17329"/>
                </a:lnTo>
                <a:lnTo>
                  <a:pt x="72795" y="28578"/>
                </a:lnTo>
                <a:lnTo>
                  <a:pt x="65294" y="32374"/>
                </a:lnTo>
                <a:lnTo>
                  <a:pt x="58389" y="36809"/>
                </a:lnTo>
                <a:lnTo>
                  <a:pt x="51880" y="41671"/>
                </a:lnTo>
                <a:lnTo>
                  <a:pt x="45636" y="45864"/>
                </a:lnTo>
                <a:lnTo>
                  <a:pt x="39568" y="49612"/>
                </a:lnTo>
                <a:lnTo>
                  <a:pt x="33618" y="53064"/>
                </a:lnTo>
                <a:lnTo>
                  <a:pt x="28699" y="57270"/>
                </a:lnTo>
                <a:lnTo>
                  <a:pt x="20693" y="67023"/>
                </a:lnTo>
                <a:lnTo>
                  <a:pt x="13960" y="75168"/>
                </a:lnTo>
                <a:lnTo>
                  <a:pt x="10830" y="78673"/>
                </a:lnTo>
                <a:lnTo>
                  <a:pt x="8745" y="82915"/>
                </a:lnTo>
                <a:lnTo>
                  <a:pt x="6427" y="92708"/>
                </a:lnTo>
                <a:lnTo>
                  <a:pt x="2856" y="100871"/>
                </a:lnTo>
                <a:lnTo>
                  <a:pt x="571" y="104381"/>
                </a:lnTo>
                <a:lnTo>
                  <a:pt x="0" y="107674"/>
                </a:lnTo>
                <a:lnTo>
                  <a:pt x="572" y="110822"/>
                </a:lnTo>
                <a:lnTo>
                  <a:pt x="1905" y="113872"/>
                </a:lnTo>
                <a:lnTo>
                  <a:pt x="3387" y="122342"/>
                </a:lnTo>
                <a:lnTo>
                  <a:pt x="3782" y="127268"/>
                </a:lnTo>
                <a:lnTo>
                  <a:pt x="4998" y="131504"/>
                </a:lnTo>
                <a:lnTo>
                  <a:pt x="8889" y="138751"/>
                </a:lnTo>
                <a:lnTo>
                  <a:pt x="16333" y="145147"/>
                </a:lnTo>
                <a:lnTo>
                  <a:pt x="20986" y="148186"/>
                </a:lnTo>
                <a:lnTo>
                  <a:pt x="25992" y="151164"/>
                </a:lnTo>
                <a:lnTo>
                  <a:pt x="31235" y="154103"/>
                </a:lnTo>
                <a:lnTo>
                  <a:pt x="36635" y="157014"/>
                </a:lnTo>
                <a:lnTo>
                  <a:pt x="42140" y="158955"/>
                </a:lnTo>
                <a:lnTo>
                  <a:pt x="47715" y="160249"/>
                </a:lnTo>
                <a:lnTo>
                  <a:pt x="53337" y="161111"/>
                </a:lnTo>
                <a:lnTo>
                  <a:pt x="59942" y="162639"/>
                </a:lnTo>
                <a:lnTo>
                  <a:pt x="67203" y="164610"/>
                </a:lnTo>
                <a:lnTo>
                  <a:pt x="74901" y="166876"/>
                </a:lnTo>
                <a:lnTo>
                  <a:pt x="81938" y="168387"/>
                </a:lnTo>
                <a:lnTo>
                  <a:pt x="88535" y="169395"/>
                </a:lnTo>
                <a:lnTo>
                  <a:pt x="94837" y="170066"/>
                </a:lnTo>
                <a:lnTo>
                  <a:pt x="101897" y="170514"/>
                </a:lnTo>
                <a:lnTo>
                  <a:pt x="109460" y="170812"/>
                </a:lnTo>
                <a:lnTo>
                  <a:pt x="117360" y="171011"/>
                </a:lnTo>
                <a:lnTo>
                  <a:pt x="125484" y="170191"/>
                </a:lnTo>
                <a:lnTo>
                  <a:pt x="133758" y="168692"/>
                </a:lnTo>
                <a:lnTo>
                  <a:pt x="142131" y="166740"/>
                </a:lnTo>
                <a:lnTo>
                  <a:pt x="150571" y="165439"/>
                </a:lnTo>
                <a:lnTo>
                  <a:pt x="159055" y="164572"/>
                </a:lnTo>
                <a:lnTo>
                  <a:pt x="167568" y="163993"/>
                </a:lnTo>
                <a:lnTo>
                  <a:pt x="175149" y="162655"/>
                </a:lnTo>
                <a:lnTo>
                  <a:pt x="182108" y="160811"/>
                </a:lnTo>
                <a:lnTo>
                  <a:pt x="188652" y="158629"/>
                </a:lnTo>
                <a:lnTo>
                  <a:pt x="194919" y="156221"/>
                </a:lnTo>
                <a:lnTo>
                  <a:pt x="201003" y="153664"/>
                </a:lnTo>
                <a:lnTo>
                  <a:pt x="206964" y="151006"/>
                </a:lnTo>
                <a:lnTo>
                  <a:pt x="212843" y="147330"/>
                </a:lnTo>
                <a:lnTo>
                  <a:pt x="218667" y="142974"/>
                </a:lnTo>
                <a:lnTo>
                  <a:pt x="224454" y="138165"/>
                </a:lnTo>
                <a:lnTo>
                  <a:pt x="229266" y="134006"/>
                </a:lnTo>
                <a:lnTo>
                  <a:pt x="237151" y="126846"/>
                </a:lnTo>
                <a:lnTo>
                  <a:pt x="243831" y="117948"/>
                </a:lnTo>
                <a:lnTo>
                  <a:pt x="249974" y="108596"/>
                </a:lnTo>
                <a:lnTo>
                  <a:pt x="255880" y="101265"/>
                </a:lnTo>
                <a:lnTo>
                  <a:pt x="261680" y="92291"/>
                </a:lnTo>
                <a:lnTo>
                  <a:pt x="266480" y="82906"/>
                </a:lnTo>
                <a:lnTo>
                  <a:pt x="268613" y="75559"/>
                </a:lnTo>
                <a:lnTo>
                  <a:pt x="269814" y="66068"/>
                </a:lnTo>
                <a:lnTo>
                  <a:pt x="269031" y="63082"/>
                </a:lnTo>
                <a:lnTo>
                  <a:pt x="264329" y="54328"/>
                </a:lnTo>
                <a:lnTo>
                  <a:pt x="261560" y="45702"/>
                </a:lnTo>
                <a:lnTo>
                  <a:pt x="257536" y="39974"/>
                </a:lnTo>
                <a:lnTo>
                  <a:pt x="255130" y="38066"/>
                </a:lnTo>
                <a:lnTo>
                  <a:pt x="252573" y="36793"/>
                </a:lnTo>
                <a:lnTo>
                  <a:pt x="249916" y="35945"/>
                </a:lnTo>
                <a:lnTo>
                  <a:pt x="244424" y="32463"/>
                </a:lnTo>
                <a:lnTo>
                  <a:pt x="237688" y="27017"/>
                </a:lnTo>
                <a:lnTo>
                  <a:pt x="234227" y="26272"/>
                </a:lnTo>
                <a:lnTo>
                  <a:pt x="231971" y="26074"/>
                </a:lnTo>
                <a:lnTo>
                  <a:pt x="229514" y="26894"/>
                </a:lnTo>
                <a:lnTo>
                  <a:pt x="221505" y="31647"/>
                </a:lnTo>
                <a:lnTo>
                  <a:pt x="215922" y="33092"/>
                </a:lnTo>
                <a:lnTo>
                  <a:pt x="214052" y="35383"/>
                </a:lnTo>
                <a:lnTo>
                  <a:pt x="212806" y="38815"/>
                </a:lnTo>
                <a:lnTo>
                  <a:pt x="211975" y="43008"/>
                </a:lnTo>
                <a:lnTo>
                  <a:pt x="208511" y="50207"/>
                </a:lnTo>
                <a:lnTo>
                  <a:pt x="203797" y="57534"/>
                </a:lnTo>
                <a:lnTo>
                  <a:pt x="198527" y="67140"/>
                </a:lnTo>
                <a:lnTo>
                  <a:pt x="190204" y="83259"/>
                </a:lnTo>
                <a:lnTo>
                  <a:pt x="188335" y="88830"/>
                </a:lnTo>
                <a:lnTo>
                  <a:pt x="187088" y="94449"/>
                </a:lnTo>
                <a:lnTo>
                  <a:pt x="186257" y="100100"/>
                </a:lnTo>
                <a:lnTo>
                  <a:pt x="185703" y="106724"/>
                </a:lnTo>
                <a:lnTo>
                  <a:pt x="185334" y="113999"/>
                </a:lnTo>
                <a:lnTo>
                  <a:pt x="184923" y="129701"/>
                </a:lnTo>
                <a:lnTo>
                  <a:pt x="184741" y="146205"/>
                </a:lnTo>
                <a:lnTo>
                  <a:pt x="183740" y="154606"/>
                </a:lnTo>
                <a:lnTo>
                  <a:pt x="182120" y="163065"/>
                </a:lnTo>
                <a:lnTo>
                  <a:pt x="180087" y="171561"/>
                </a:lnTo>
                <a:lnTo>
                  <a:pt x="178733" y="180083"/>
                </a:lnTo>
                <a:lnTo>
                  <a:pt x="177829" y="188622"/>
                </a:lnTo>
                <a:lnTo>
                  <a:pt x="177227" y="197172"/>
                </a:lnTo>
                <a:lnTo>
                  <a:pt x="176825" y="204777"/>
                </a:lnTo>
                <a:lnTo>
                  <a:pt x="176379" y="218307"/>
                </a:lnTo>
                <a:lnTo>
                  <a:pt x="176093" y="243467"/>
                </a:lnTo>
                <a:lnTo>
                  <a:pt x="176022" y="3257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79"/>
          <p:cNvSpPr/>
          <p:nvPr/>
        </p:nvSpPr>
        <p:spPr>
          <a:xfrm>
            <a:off x="2060257" y="4329871"/>
            <a:ext cx="479514" cy="254645"/>
          </a:xfrm>
          <a:custGeom>
            <a:avLst/>
            <a:gdLst/>
            <a:ahLst/>
            <a:cxnLst/>
            <a:rect l="0" t="0" r="0" b="0"/>
            <a:pathLst>
              <a:path w="479514" h="254645">
                <a:moveTo>
                  <a:pt x="0" y="24958"/>
                </a:moveTo>
                <a:lnTo>
                  <a:pt x="0" y="58128"/>
                </a:lnTo>
                <a:lnTo>
                  <a:pt x="953" y="64216"/>
                </a:lnTo>
                <a:lnTo>
                  <a:pt x="2540" y="71133"/>
                </a:lnTo>
                <a:lnTo>
                  <a:pt x="4551" y="78602"/>
                </a:lnTo>
                <a:lnTo>
                  <a:pt x="6844" y="85486"/>
                </a:lnTo>
                <a:lnTo>
                  <a:pt x="9325" y="91980"/>
                </a:lnTo>
                <a:lnTo>
                  <a:pt x="11932" y="98215"/>
                </a:lnTo>
                <a:lnTo>
                  <a:pt x="14622" y="105228"/>
                </a:lnTo>
                <a:lnTo>
                  <a:pt x="20151" y="120642"/>
                </a:lnTo>
                <a:lnTo>
                  <a:pt x="23912" y="128752"/>
                </a:lnTo>
                <a:lnTo>
                  <a:pt x="28324" y="137017"/>
                </a:lnTo>
                <a:lnTo>
                  <a:pt x="33170" y="145384"/>
                </a:lnTo>
                <a:lnTo>
                  <a:pt x="43635" y="162301"/>
                </a:lnTo>
                <a:lnTo>
                  <a:pt x="49092" y="170812"/>
                </a:lnTo>
                <a:lnTo>
                  <a:pt x="54636" y="178392"/>
                </a:lnTo>
                <a:lnTo>
                  <a:pt x="60236" y="185350"/>
                </a:lnTo>
                <a:lnTo>
                  <a:pt x="65875" y="191894"/>
                </a:lnTo>
                <a:lnTo>
                  <a:pt x="72492" y="199114"/>
                </a:lnTo>
                <a:lnTo>
                  <a:pt x="87463" y="214756"/>
                </a:lnTo>
                <a:lnTo>
                  <a:pt x="95456" y="221022"/>
                </a:lnTo>
                <a:lnTo>
                  <a:pt x="103643" y="226153"/>
                </a:lnTo>
                <a:lnTo>
                  <a:pt x="111958" y="230525"/>
                </a:lnTo>
                <a:lnTo>
                  <a:pt x="120358" y="234393"/>
                </a:lnTo>
                <a:lnTo>
                  <a:pt x="128816" y="237924"/>
                </a:lnTo>
                <a:lnTo>
                  <a:pt x="137313" y="241230"/>
                </a:lnTo>
                <a:lnTo>
                  <a:pt x="146787" y="244388"/>
                </a:lnTo>
                <a:lnTo>
                  <a:pt x="156913" y="247444"/>
                </a:lnTo>
                <a:lnTo>
                  <a:pt x="167474" y="250435"/>
                </a:lnTo>
                <a:lnTo>
                  <a:pt x="178324" y="252429"/>
                </a:lnTo>
                <a:lnTo>
                  <a:pt x="189368" y="253758"/>
                </a:lnTo>
                <a:lnTo>
                  <a:pt x="200540" y="254644"/>
                </a:lnTo>
                <a:lnTo>
                  <a:pt x="211798" y="254282"/>
                </a:lnTo>
                <a:lnTo>
                  <a:pt x="223114" y="253088"/>
                </a:lnTo>
                <a:lnTo>
                  <a:pt x="234468" y="251340"/>
                </a:lnTo>
                <a:lnTo>
                  <a:pt x="244894" y="250175"/>
                </a:lnTo>
                <a:lnTo>
                  <a:pt x="254703" y="249397"/>
                </a:lnTo>
                <a:lnTo>
                  <a:pt x="264099" y="248880"/>
                </a:lnTo>
                <a:lnTo>
                  <a:pt x="274174" y="247582"/>
                </a:lnTo>
                <a:lnTo>
                  <a:pt x="284700" y="245764"/>
                </a:lnTo>
                <a:lnTo>
                  <a:pt x="295528" y="243600"/>
                </a:lnTo>
                <a:lnTo>
                  <a:pt x="317718" y="238655"/>
                </a:lnTo>
                <a:lnTo>
                  <a:pt x="328970" y="236003"/>
                </a:lnTo>
                <a:lnTo>
                  <a:pt x="340280" y="232329"/>
                </a:lnTo>
                <a:lnTo>
                  <a:pt x="351631" y="227976"/>
                </a:lnTo>
                <a:lnTo>
                  <a:pt x="363008" y="223168"/>
                </a:lnTo>
                <a:lnTo>
                  <a:pt x="373451" y="218059"/>
                </a:lnTo>
                <a:lnTo>
                  <a:pt x="383270" y="212747"/>
                </a:lnTo>
                <a:lnTo>
                  <a:pt x="392673" y="207301"/>
                </a:lnTo>
                <a:lnTo>
                  <a:pt x="400847" y="201765"/>
                </a:lnTo>
                <a:lnTo>
                  <a:pt x="408201" y="196169"/>
                </a:lnTo>
                <a:lnTo>
                  <a:pt x="415009" y="190534"/>
                </a:lnTo>
                <a:lnTo>
                  <a:pt x="421453" y="184873"/>
                </a:lnTo>
                <a:lnTo>
                  <a:pt x="427654" y="179193"/>
                </a:lnTo>
                <a:lnTo>
                  <a:pt x="433692" y="173501"/>
                </a:lnTo>
                <a:lnTo>
                  <a:pt x="439623" y="166850"/>
                </a:lnTo>
                <a:lnTo>
                  <a:pt x="445482" y="159558"/>
                </a:lnTo>
                <a:lnTo>
                  <a:pt x="451293" y="151839"/>
                </a:lnTo>
                <a:lnTo>
                  <a:pt x="456120" y="143836"/>
                </a:lnTo>
                <a:lnTo>
                  <a:pt x="460290" y="135642"/>
                </a:lnTo>
                <a:lnTo>
                  <a:pt x="467463" y="119871"/>
                </a:lnTo>
                <a:lnTo>
                  <a:pt x="473827" y="106512"/>
                </a:lnTo>
                <a:lnTo>
                  <a:pt x="475904" y="99330"/>
                </a:lnTo>
                <a:lnTo>
                  <a:pt x="477290" y="91685"/>
                </a:lnTo>
                <a:lnTo>
                  <a:pt x="478213" y="83730"/>
                </a:lnTo>
                <a:lnTo>
                  <a:pt x="478829" y="76522"/>
                </a:lnTo>
                <a:lnTo>
                  <a:pt x="479239" y="69812"/>
                </a:lnTo>
                <a:lnTo>
                  <a:pt x="479513" y="63433"/>
                </a:lnTo>
                <a:lnTo>
                  <a:pt x="478743" y="57276"/>
                </a:lnTo>
                <a:lnTo>
                  <a:pt x="477277" y="51266"/>
                </a:lnTo>
                <a:lnTo>
                  <a:pt x="475347" y="45354"/>
                </a:lnTo>
                <a:lnTo>
                  <a:pt x="473108" y="40461"/>
                </a:lnTo>
                <a:lnTo>
                  <a:pt x="470663" y="36246"/>
                </a:lnTo>
                <a:lnTo>
                  <a:pt x="468080" y="32483"/>
                </a:lnTo>
                <a:lnTo>
                  <a:pt x="460131" y="25763"/>
                </a:lnTo>
                <a:lnTo>
                  <a:pt x="450247" y="19601"/>
                </a:lnTo>
                <a:lnTo>
                  <a:pt x="439505" y="13687"/>
                </a:lnTo>
                <a:lnTo>
                  <a:pt x="422747" y="5003"/>
                </a:lnTo>
                <a:lnTo>
                  <a:pt x="411408" y="1802"/>
                </a:lnTo>
                <a:lnTo>
                  <a:pt x="399065" y="379"/>
                </a:lnTo>
                <a:lnTo>
                  <a:pt x="391773" y="0"/>
                </a:lnTo>
                <a:lnTo>
                  <a:pt x="377004" y="531"/>
                </a:lnTo>
                <a:lnTo>
                  <a:pt x="364090" y="3942"/>
                </a:lnTo>
                <a:lnTo>
                  <a:pt x="341558" y="11217"/>
                </a:lnTo>
                <a:lnTo>
                  <a:pt x="327699" y="16629"/>
                </a:lnTo>
                <a:lnTo>
                  <a:pt x="315189" y="23162"/>
                </a:lnTo>
                <a:lnTo>
                  <a:pt x="309186" y="27571"/>
                </a:lnTo>
                <a:lnTo>
                  <a:pt x="303279" y="32415"/>
                </a:lnTo>
                <a:lnTo>
                  <a:pt x="297436" y="37550"/>
                </a:lnTo>
                <a:lnTo>
                  <a:pt x="291636" y="42877"/>
                </a:lnTo>
                <a:lnTo>
                  <a:pt x="285864" y="48335"/>
                </a:lnTo>
                <a:lnTo>
                  <a:pt x="281063" y="53878"/>
                </a:lnTo>
                <a:lnTo>
                  <a:pt x="276911" y="59478"/>
                </a:lnTo>
                <a:lnTo>
                  <a:pt x="258851" y="86705"/>
                </a:lnTo>
                <a:lnTo>
                  <a:pt x="255435" y="93745"/>
                </a:lnTo>
                <a:lnTo>
                  <a:pt x="253157" y="100344"/>
                </a:lnTo>
                <a:lnTo>
                  <a:pt x="251639" y="106648"/>
                </a:lnTo>
                <a:lnTo>
                  <a:pt x="249674" y="112755"/>
                </a:lnTo>
                <a:lnTo>
                  <a:pt x="247412" y="118732"/>
                </a:lnTo>
                <a:lnTo>
                  <a:pt x="244951" y="124622"/>
                </a:lnTo>
                <a:lnTo>
                  <a:pt x="244263" y="130454"/>
                </a:lnTo>
                <a:lnTo>
                  <a:pt x="244757" y="136246"/>
                </a:lnTo>
                <a:lnTo>
                  <a:pt x="246039" y="142013"/>
                </a:lnTo>
                <a:lnTo>
                  <a:pt x="246894" y="147762"/>
                </a:lnTo>
                <a:lnTo>
                  <a:pt x="247463" y="153500"/>
                </a:lnTo>
                <a:lnTo>
                  <a:pt x="247843" y="159230"/>
                </a:lnTo>
                <a:lnTo>
                  <a:pt x="249049" y="164003"/>
                </a:lnTo>
                <a:lnTo>
                  <a:pt x="252928" y="171846"/>
                </a:lnTo>
                <a:lnTo>
                  <a:pt x="257828" y="181047"/>
                </a:lnTo>
                <a:lnTo>
                  <a:pt x="260468" y="186168"/>
                </a:lnTo>
                <a:lnTo>
                  <a:pt x="262227" y="190534"/>
                </a:lnTo>
                <a:lnTo>
                  <a:pt x="264183" y="197925"/>
                </a:lnTo>
                <a:lnTo>
                  <a:pt x="267592" y="204385"/>
                </a:lnTo>
                <a:lnTo>
                  <a:pt x="269835" y="207441"/>
                </a:lnTo>
                <a:lnTo>
                  <a:pt x="272282" y="209479"/>
                </a:lnTo>
                <a:lnTo>
                  <a:pt x="274867" y="210837"/>
                </a:lnTo>
                <a:lnTo>
                  <a:pt x="277542" y="211743"/>
                </a:lnTo>
                <a:lnTo>
                  <a:pt x="279325" y="213299"/>
                </a:lnTo>
                <a:lnTo>
                  <a:pt x="280514" y="215289"/>
                </a:lnTo>
                <a:lnTo>
                  <a:pt x="281307" y="217568"/>
                </a:lnTo>
                <a:lnTo>
                  <a:pt x="282788" y="219087"/>
                </a:lnTo>
                <a:lnTo>
                  <a:pt x="284728" y="220100"/>
                </a:lnTo>
                <a:lnTo>
                  <a:pt x="286974" y="220776"/>
                </a:lnTo>
                <a:lnTo>
                  <a:pt x="288471" y="222179"/>
                </a:lnTo>
                <a:lnTo>
                  <a:pt x="289469" y="224066"/>
                </a:lnTo>
                <a:lnTo>
                  <a:pt x="291465" y="2306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80"/>
          <p:cNvSpPr/>
          <p:nvPr/>
        </p:nvSpPr>
        <p:spPr>
          <a:xfrm>
            <a:off x="2626319" y="4277677"/>
            <a:ext cx="471046" cy="394332"/>
          </a:xfrm>
          <a:custGeom>
            <a:avLst/>
            <a:gdLst/>
            <a:ahLst/>
            <a:cxnLst/>
            <a:rect l="0" t="0" r="0" b="0"/>
            <a:pathLst>
              <a:path w="471046" h="394332">
                <a:moveTo>
                  <a:pt x="282616" y="8573"/>
                </a:moveTo>
                <a:lnTo>
                  <a:pt x="282616" y="353"/>
                </a:lnTo>
                <a:lnTo>
                  <a:pt x="269845" y="9"/>
                </a:lnTo>
                <a:lnTo>
                  <a:pt x="112343" y="0"/>
                </a:lnTo>
                <a:lnTo>
                  <a:pt x="103378" y="952"/>
                </a:lnTo>
                <a:lnTo>
                  <a:pt x="94544" y="2540"/>
                </a:lnTo>
                <a:lnTo>
                  <a:pt x="85797" y="4551"/>
                </a:lnTo>
                <a:lnTo>
                  <a:pt x="78061" y="5891"/>
                </a:lnTo>
                <a:lnTo>
                  <a:pt x="64384" y="7381"/>
                </a:lnTo>
                <a:lnTo>
                  <a:pt x="57118" y="8731"/>
                </a:lnTo>
                <a:lnTo>
                  <a:pt x="49416" y="10583"/>
                </a:lnTo>
                <a:lnTo>
                  <a:pt x="41424" y="12770"/>
                </a:lnTo>
                <a:lnTo>
                  <a:pt x="35144" y="16134"/>
                </a:lnTo>
                <a:lnTo>
                  <a:pt x="25626" y="24951"/>
                </a:lnTo>
                <a:lnTo>
                  <a:pt x="15680" y="32679"/>
                </a:lnTo>
                <a:lnTo>
                  <a:pt x="10361" y="36074"/>
                </a:lnTo>
                <a:lnTo>
                  <a:pt x="6815" y="39289"/>
                </a:lnTo>
                <a:lnTo>
                  <a:pt x="4451" y="42386"/>
                </a:lnTo>
                <a:lnTo>
                  <a:pt x="2875" y="45402"/>
                </a:lnTo>
                <a:lnTo>
                  <a:pt x="1124" y="53834"/>
                </a:lnTo>
                <a:lnTo>
                  <a:pt x="346" y="62979"/>
                </a:lnTo>
                <a:lnTo>
                  <a:pt x="0" y="70218"/>
                </a:lnTo>
                <a:lnTo>
                  <a:pt x="860" y="73482"/>
                </a:lnTo>
                <a:lnTo>
                  <a:pt x="4356" y="79649"/>
                </a:lnTo>
                <a:lnTo>
                  <a:pt x="14361" y="91369"/>
                </a:lnTo>
                <a:lnTo>
                  <a:pt x="19881" y="97124"/>
                </a:lnTo>
                <a:lnTo>
                  <a:pt x="30590" y="102856"/>
                </a:lnTo>
                <a:lnTo>
                  <a:pt x="43922" y="108579"/>
                </a:lnTo>
                <a:lnTo>
                  <a:pt x="56197" y="114297"/>
                </a:lnTo>
                <a:lnTo>
                  <a:pt x="70542" y="120014"/>
                </a:lnTo>
                <a:lnTo>
                  <a:pt x="78369" y="122872"/>
                </a:lnTo>
                <a:lnTo>
                  <a:pt x="87396" y="125730"/>
                </a:lnTo>
                <a:lnTo>
                  <a:pt x="126720" y="137160"/>
                </a:lnTo>
                <a:lnTo>
                  <a:pt x="135822" y="140018"/>
                </a:lnTo>
                <a:lnTo>
                  <a:pt x="144748" y="141923"/>
                </a:lnTo>
                <a:lnTo>
                  <a:pt x="153557" y="143193"/>
                </a:lnTo>
                <a:lnTo>
                  <a:pt x="162286" y="144039"/>
                </a:lnTo>
                <a:lnTo>
                  <a:pt x="171916" y="145556"/>
                </a:lnTo>
                <a:lnTo>
                  <a:pt x="182146" y="147520"/>
                </a:lnTo>
                <a:lnTo>
                  <a:pt x="203672" y="152242"/>
                </a:lnTo>
                <a:lnTo>
                  <a:pt x="225940" y="157516"/>
                </a:lnTo>
                <a:lnTo>
                  <a:pt x="236259" y="159303"/>
                </a:lnTo>
                <a:lnTo>
                  <a:pt x="245996" y="160495"/>
                </a:lnTo>
                <a:lnTo>
                  <a:pt x="255345" y="161289"/>
                </a:lnTo>
                <a:lnTo>
                  <a:pt x="264435" y="162771"/>
                </a:lnTo>
                <a:lnTo>
                  <a:pt x="273353" y="164711"/>
                </a:lnTo>
                <a:lnTo>
                  <a:pt x="282155" y="166958"/>
                </a:lnTo>
                <a:lnTo>
                  <a:pt x="290881" y="169407"/>
                </a:lnTo>
                <a:lnTo>
                  <a:pt x="308197" y="174670"/>
                </a:lnTo>
                <a:lnTo>
                  <a:pt x="317767" y="178359"/>
                </a:lnTo>
                <a:lnTo>
                  <a:pt x="327958" y="182723"/>
                </a:lnTo>
                <a:lnTo>
                  <a:pt x="338561" y="187538"/>
                </a:lnTo>
                <a:lnTo>
                  <a:pt x="348487" y="191700"/>
                </a:lnTo>
                <a:lnTo>
                  <a:pt x="357962" y="195428"/>
                </a:lnTo>
                <a:lnTo>
                  <a:pt x="367137" y="198866"/>
                </a:lnTo>
                <a:lnTo>
                  <a:pt x="376111" y="203062"/>
                </a:lnTo>
                <a:lnTo>
                  <a:pt x="384951" y="207765"/>
                </a:lnTo>
                <a:lnTo>
                  <a:pt x="393701" y="212805"/>
                </a:lnTo>
                <a:lnTo>
                  <a:pt x="402393" y="218070"/>
                </a:lnTo>
                <a:lnTo>
                  <a:pt x="419670" y="229000"/>
                </a:lnTo>
                <a:lnTo>
                  <a:pt x="434334" y="240208"/>
                </a:lnTo>
                <a:lnTo>
                  <a:pt x="446248" y="251539"/>
                </a:lnTo>
                <a:lnTo>
                  <a:pt x="454719" y="262925"/>
                </a:lnTo>
                <a:lnTo>
                  <a:pt x="461658" y="274336"/>
                </a:lnTo>
                <a:lnTo>
                  <a:pt x="464843" y="280046"/>
                </a:lnTo>
                <a:lnTo>
                  <a:pt x="466965" y="286709"/>
                </a:lnTo>
                <a:lnTo>
                  <a:pt x="468380" y="294010"/>
                </a:lnTo>
                <a:lnTo>
                  <a:pt x="469324" y="301734"/>
                </a:lnTo>
                <a:lnTo>
                  <a:pt x="469953" y="308789"/>
                </a:lnTo>
                <a:lnTo>
                  <a:pt x="470372" y="315397"/>
                </a:lnTo>
                <a:lnTo>
                  <a:pt x="470838" y="327819"/>
                </a:lnTo>
                <a:lnTo>
                  <a:pt x="471045" y="339689"/>
                </a:lnTo>
                <a:lnTo>
                  <a:pt x="469195" y="345522"/>
                </a:lnTo>
                <a:lnTo>
                  <a:pt x="462060" y="357083"/>
                </a:lnTo>
                <a:lnTo>
                  <a:pt x="455078" y="366031"/>
                </a:lnTo>
                <a:lnTo>
                  <a:pt x="451883" y="369751"/>
                </a:lnTo>
                <a:lnTo>
                  <a:pt x="438285" y="379537"/>
                </a:lnTo>
                <a:lnTo>
                  <a:pt x="427684" y="385536"/>
                </a:lnTo>
                <a:lnTo>
                  <a:pt x="422191" y="388469"/>
                </a:lnTo>
                <a:lnTo>
                  <a:pt x="408467" y="391728"/>
                </a:lnTo>
                <a:lnTo>
                  <a:pt x="393794" y="393176"/>
                </a:lnTo>
                <a:lnTo>
                  <a:pt x="380923" y="393820"/>
                </a:lnTo>
                <a:lnTo>
                  <a:pt x="366313" y="394106"/>
                </a:lnTo>
                <a:lnTo>
                  <a:pt x="302732" y="394331"/>
                </a:lnTo>
                <a:lnTo>
                  <a:pt x="291238" y="391793"/>
                </a:lnTo>
                <a:lnTo>
                  <a:pt x="276598" y="387549"/>
                </a:lnTo>
                <a:lnTo>
                  <a:pt x="263118" y="386115"/>
                </a:lnTo>
                <a:lnTo>
                  <a:pt x="256898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81"/>
          <p:cNvSpPr/>
          <p:nvPr/>
        </p:nvSpPr>
        <p:spPr>
          <a:xfrm>
            <a:off x="560070" y="3326129"/>
            <a:ext cx="171450" cy="85726"/>
          </a:xfrm>
          <a:custGeom>
            <a:avLst/>
            <a:gdLst/>
            <a:ahLst/>
            <a:cxnLst/>
            <a:rect l="0" t="0" r="0" b="0"/>
            <a:pathLst>
              <a:path w="171450" h="85726">
                <a:moveTo>
                  <a:pt x="17144" y="0"/>
                </a:moveTo>
                <a:lnTo>
                  <a:pt x="8677" y="0"/>
                </a:lnTo>
                <a:lnTo>
                  <a:pt x="17144" y="0"/>
                </a:lnTo>
                <a:lnTo>
                  <a:pt x="17144" y="12771"/>
                </a:lnTo>
                <a:lnTo>
                  <a:pt x="16192" y="14229"/>
                </a:lnTo>
                <a:lnTo>
                  <a:pt x="14604" y="15201"/>
                </a:lnTo>
                <a:lnTo>
                  <a:pt x="12594" y="15849"/>
                </a:lnTo>
                <a:lnTo>
                  <a:pt x="11253" y="17234"/>
                </a:lnTo>
                <a:lnTo>
                  <a:pt x="10359" y="19109"/>
                </a:lnTo>
                <a:lnTo>
                  <a:pt x="9764" y="21312"/>
                </a:lnTo>
                <a:lnTo>
                  <a:pt x="9366" y="23733"/>
                </a:lnTo>
                <a:lnTo>
                  <a:pt x="9102" y="26300"/>
                </a:lnTo>
                <a:lnTo>
                  <a:pt x="8677" y="32712"/>
                </a:lnTo>
                <a:lnTo>
                  <a:pt x="8618" y="36129"/>
                </a:lnTo>
                <a:lnTo>
                  <a:pt x="8603" y="38374"/>
                </a:lnTo>
                <a:lnTo>
                  <a:pt x="7640" y="40823"/>
                </a:lnTo>
                <a:lnTo>
                  <a:pt x="6046" y="43408"/>
                </a:lnTo>
                <a:lnTo>
                  <a:pt x="4030" y="46084"/>
                </a:lnTo>
                <a:lnTo>
                  <a:pt x="2687" y="48820"/>
                </a:lnTo>
                <a:lnTo>
                  <a:pt x="1791" y="51597"/>
                </a:lnTo>
                <a:lnTo>
                  <a:pt x="1194" y="54401"/>
                </a:lnTo>
                <a:lnTo>
                  <a:pt x="796" y="57223"/>
                </a:lnTo>
                <a:lnTo>
                  <a:pt x="530" y="60056"/>
                </a:lnTo>
                <a:lnTo>
                  <a:pt x="31" y="68082"/>
                </a:lnTo>
                <a:lnTo>
                  <a:pt x="0" y="77045"/>
                </a:lnTo>
                <a:lnTo>
                  <a:pt x="4550" y="77121"/>
                </a:lnTo>
                <a:lnTo>
                  <a:pt x="45730" y="77153"/>
                </a:lnTo>
                <a:lnTo>
                  <a:pt x="49536" y="76200"/>
                </a:lnTo>
                <a:lnTo>
                  <a:pt x="53979" y="74613"/>
                </a:lnTo>
                <a:lnTo>
                  <a:pt x="58846" y="72602"/>
                </a:lnTo>
                <a:lnTo>
                  <a:pt x="63043" y="71262"/>
                </a:lnTo>
                <a:lnTo>
                  <a:pt x="66793" y="70368"/>
                </a:lnTo>
                <a:lnTo>
                  <a:pt x="70246" y="69772"/>
                </a:lnTo>
                <a:lnTo>
                  <a:pt x="73501" y="69375"/>
                </a:lnTo>
                <a:lnTo>
                  <a:pt x="76623" y="69110"/>
                </a:lnTo>
                <a:lnTo>
                  <a:pt x="79657" y="68933"/>
                </a:lnTo>
                <a:lnTo>
                  <a:pt x="88108" y="68738"/>
                </a:lnTo>
                <a:lnTo>
                  <a:pt x="104504" y="68612"/>
                </a:lnTo>
                <a:lnTo>
                  <a:pt x="107769" y="69554"/>
                </a:lnTo>
                <a:lnTo>
                  <a:pt x="110899" y="71134"/>
                </a:lnTo>
                <a:lnTo>
                  <a:pt x="113937" y="73141"/>
                </a:lnTo>
                <a:lnTo>
                  <a:pt x="116915" y="74478"/>
                </a:lnTo>
                <a:lnTo>
                  <a:pt x="119853" y="75370"/>
                </a:lnTo>
                <a:lnTo>
                  <a:pt x="122765" y="75964"/>
                </a:lnTo>
                <a:lnTo>
                  <a:pt x="126610" y="76360"/>
                </a:lnTo>
                <a:lnTo>
                  <a:pt x="131079" y="76624"/>
                </a:lnTo>
                <a:lnTo>
                  <a:pt x="140172" y="76918"/>
                </a:lnTo>
                <a:lnTo>
                  <a:pt x="152255" y="77122"/>
                </a:lnTo>
                <a:lnTo>
                  <a:pt x="155934" y="79679"/>
                </a:lnTo>
                <a:lnTo>
                  <a:pt x="162757" y="85621"/>
                </a:lnTo>
                <a:lnTo>
                  <a:pt x="167392" y="85695"/>
                </a:lnTo>
                <a:lnTo>
                  <a:pt x="171449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82"/>
          <p:cNvSpPr/>
          <p:nvPr/>
        </p:nvSpPr>
        <p:spPr>
          <a:xfrm>
            <a:off x="688762" y="3317557"/>
            <a:ext cx="17725" cy="180023"/>
          </a:xfrm>
          <a:custGeom>
            <a:avLst/>
            <a:gdLst/>
            <a:ahLst/>
            <a:cxnLst/>
            <a:rect l="0" t="0" r="0" b="0"/>
            <a:pathLst>
              <a:path w="17725" h="180023">
                <a:moveTo>
                  <a:pt x="8467" y="0"/>
                </a:moveTo>
                <a:lnTo>
                  <a:pt x="8467" y="24702"/>
                </a:lnTo>
                <a:lnTo>
                  <a:pt x="7515" y="28851"/>
                </a:lnTo>
                <a:lnTo>
                  <a:pt x="5927" y="32569"/>
                </a:lnTo>
                <a:lnTo>
                  <a:pt x="3917" y="36000"/>
                </a:lnTo>
                <a:lnTo>
                  <a:pt x="2576" y="40193"/>
                </a:lnTo>
                <a:lnTo>
                  <a:pt x="1682" y="44893"/>
                </a:lnTo>
                <a:lnTo>
                  <a:pt x="1087" y="49931"/>
                </a:lnTo>
                <a:lnTo>
                  <a:pt x="689" y="55195"/>
                </a:lnTo>
                <a:lnTo>
                  <a:pt x="425" y="60609"/>
                </a:lnTo>
                <a:lnTo>
                  <a:pt x="130" y="71705"/>
                </a:lnTo>
                <a:lnTo>
                  <a:pt x="0" y="82986"/>
                </a:lnTo>
                <a:lnTo>
                  <a:pt x="2822" y="88662"/>
                </a:lnTo>
                <a:lnTo>
                  <a:pt x="7561" y="94351"/>
                </a:lnTo>
                <a:lnTo>
                  <a:pt x="13578" y="100048"/>
                </a:lnTo>
                <a:lnTo>
                  <a:pt x="16637" y="104799"/>
                </a:lnTo>
                <a:lnTo>
                  <a:pt x="17724" y="108918"/>
                </a:lnTo>
                <a:lnTo>
                  <a:pt x="17496" y="112617"/>
                </a:lnTo>
                <a:lnTo>
                  <a:pt x="17243" y="121807"/>
                </a:lnTo>
                <a:lnTo>
                  <a:pt x="1704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83"/>
          <p:cNvSpPr/>
          <p:nvPr/>
        </p:nvSpPr>
        <p:spPr>
          <a:xfrm>
            <a:off x="517207" y="3549015"/>
            <a:ext cx="377191" cy="17146"/>
          </a:xfrm>
          <a:custGeom>
            <a:avLst/>
            <a:gdLst/>
            <a:ahLst/>
            <a:cxnLst/>
            <a:rect l="0" t="0" r="0" b="0"/>
            <a:pathLst>
              <a:path w="377191" h="17146">
                <a:moveTo>
                  <a:pt x="0" y="8572"/>
                </a:moveTo>
                <a:lnTo>
                  <a:pt x="20473" y="8572"/>
                </a:lnTo>
                <a:lnTo>
                  <a:pt x="24126" y="7619"/>
                </a:lnTo>
                <a:lnTo>
                  <a:pt x="28467" y="6032"/>
                </a:lnTo>
                <a:lnTo>
                  <a:pt x="33265" y="4022"/>
                </a:lnTo>
                <a:lnTo>
                  <a:pt x="38369" y="2680"/>
                </a:lnTo>
                <a:lnTo>
                  <a:pt x="43677" y="1787"/>
                </a:lnTo>
                <a:lnTo>
                  <a:pt x="49120" y="1191"/>
                </a:lnTo>
                <a:lnTo>
                  <a:pt x="54654" y="794"/>
                </a:lnTo>
                <a:lnTo>
                  <a:pt x="65883" y="352"/>
                </a:lnTo>
                <a:lnTo>
                  <a:pt x="95458" y="69"/>
                </a:lnTo>
                <a:lnTo>
                  <a:pt x="188608" y="0"/>
                </a:lnTo>
                <a:lnTo>
                  <a:pt x="197176" y="953"/>
                </a:lnTo>
                <a:lnTo>
                  <a:pt x="205746" y="2540"/>
                </a:lnTo>
                <a:lnTo>
                  <a:pt x="214316" y="4551"/>
                </a:lnTo>
                <a:lnTo>
                  <a:pt x="222888" y="5891"/>
                </a:lnTo>
                <a:lnTo>
                  <a:pt x="231459" y="6785"/>
                </a:lnTo>
                <a:lnTo>
                  <a:pt x="240031" y="7381"/>
                </a:lnTo>
                <a:lnTo>
                  <a:pt x="248603" y="7778"/>
                </a:lnTo>
                <a:lnTo>
                  <a:pt x="265748" y="8219"/>
                </a:lnTo>
                <a:lnTo>
                  <a:pt x="291465" y="8467"/>
                </a:lnTo>
                <a:lnTo>
                  <a:pt x="299085" y="9455"/>
                </a:lnTo>
                <a:lnTo>
                  <a:pt x="306070" y="11066"/>
                </a:lnTo>
                <a:lnTo>
                  <a:pt x="312632" y="13092"/>
                </a:lnTo>
                <a:lnTo>
                  <a:pt x="318911" y="14443"/>
                </a:lnTo>
                <a:lnTo>
                  <a:pt x="325002" y="15343"/>
                </a:lnTo>
                <a:lnTo>
                  <a:pt x="330968" y="15944"/>
                </a:lnTo>
                <a:lnTo>
                  <a:pt x="336851" y="16344"/>
                </a:lnTo>
                <a:lnTo>
                  <a:pt x="348466" y="16789"/>
                </a:lnTo>
                <a:lnTo>
                  <a:pt x="367963" y="17135"/>
                </a:lnTo>
                <a:lnTo>
                  <a:pt x="37719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84"/>
          <p:cNvSpPr/>
          <p:nvPr/>
        </p:nvSpPr>
        <p:spPr>
          <a:xfrm>
            <a:off x="620077" y="3643343"/>
            <a:ext cx="265621" cy="205710"/>
          </a:xfrm>
          <a:custGeom>
            <a:avLst/>
            <a:gdLst/>
            <a:ahLst/>
            <a:cxnLst/>
            <a:rect l="0" t="0" r="0" b="0"/>
            <a:pathLst>
              <a:path w="265621" h="205710">
                <a:moveTo>
                  <a:pt x="8572" y="8542"/>
                </a:moveTo>
                <a:lnTo>
                  <a:pt x="0" y="8542"/>
                </a:lnTo>
                <a:lnTo>
                  <a:pt x="0" y="1161"/>
                </a:lnTo>
                <a:lnTo>
                  <a:pt x="952" y="764"/>
                </a:lnTo>
                <a:lnTo>
                  <a:pt x="8731" y="39"/>
                </a:lnTo>
                <a:lnTo>
                  <a:pt x="12770" y="0"/>
                </a:lnTo>
                <a:lnTo>
                  <a:pt x="15181" y="942"/>
                </a:lnTo>
                <a:lnTo>
                  <a:pt x="20399" y="4529"/>
                </a:lnTo>
                <a:lnTo>
                  <a:pt x="28434" y="6759"/>
                </a:lnTo>
                <a:lnTo>
                  <a:pt x="33243" y="7353"/>
                </a:lnTo>
                <a:lnTo>
                  <a:pt x="41127" y="8013"/>
                </a:lnTo>
                <a:lnTo>
                  <a:pt x="44563" y="8189"/>
                </a:lnTo>
                <a:lnTo>
                  <a:pt x="56001" y="8385"/>
                </a:lnTo>
                <a:lnTo>
                  <a:pt x="172945" y="8542"/>
                </a:lnTo>
                <a:lnTo>
                  <a:pt x="176256" y="9494"/>
                </a:lnTo>
                <a:lnTo>
                  <a:pt x="184516" y="14433"/>
                </a:lnTo>
                <a:lnTo>
                  <a:pt x="186782" y="15922"/>
                </a:lnTo>
                <a:lnTo>
                  <a:pt x="190329" y="16585"/>
                </a:lnTo>
                <a:lnTo>
                  <a:pt x="197681" y="16957"/>
                </a:lnTo>
                <a:lnTo>
                  <a:pt x="205728" y="17114"/>
                </a:lnTo>
                <a:lnTo>
                  <a:pt x="201186" y="17114"/>
                </a:lnTo>
                <a:lnTo>
                  <a:pt x="199846" y="18067"/>
                </a:lnTo>
                <a:lnTo>
                  <a:pt x="198953" y="19654"/>
                </a:lnTo>
                <a:lnTo>
                  <a:pt x="198358" y="21665"/>
                </a:lnTo>
                <a:lnTo>
                  <a:pt x="195157" y="26439"/>
                </a:lnTo>
                <a:lnTo>
                  <a:pt x="190559" y="31736"/>
                </a:lnTo>
                <a:lnTo>
                  <a:pt x="185340" y="37265"/>
                </a:lnTo>
                <a:lnTo>
                  <a:pt x="177047" y="45733"/>
                </a:lnTo>
                <a:lnTo>
                  <a:pt x="174229" y="47623"/>
                </a:lnTo>
                <a:lnTo>
                  <a:pt x="168558" y="49724"/>
                </a:lnTo>
                <a:lnTo>
                  <a:pt x="160322" y="53198"/>
                </a:lnTo>
                <a:lnTo>
                  <a:pt x="155459" y="55457"/>
                </a:lnTo>
                <a:lnTo>
                  <a:pt x="147515" y="57968"/>
                </a:lnTo>
                <a:lnTo>
                  <a:pt x="139857" y="60036"/>
                </a:lnTo>
                <a:lnTo>
                  <a:pt x="135148" y="61921"/>
                </a:lnTo>
                <a:lnTo>
                  <a:pt x="130104" y="64131"/>
                </a:lnTo>
                <a:lnTo>
                  <a:pt x="121959" y="69125"/>
                </a:lnTo>
                <a:lnTo>
                  <a:pt x="118453" y="71791"/>
                </a:lnTo>
                <a:lnTo>
                  <a:pt x="112018" y="74752"/>
                </a:lnTo>
                <a:lnTo>
                  <a:pt x="108969" y="75542"/>
                </a:lnTo>
                <a:lnTo>
                  <a:pt x="103041" y="78960"/>
                </a:lnTo>
                <a:lnTo>
                  <a:pt x="100126" y="81204"/>
                </a:lnTo>
                <a:lnTo>
                  <a:pt x="94348" y="83699"/>
                </a:lnTo>
                <a:lnTo>
                  <a:pt x="87428" y="85300"/>
                </a:lnTo>
                <a:lnTo>
                  <a:pt x="79164" y="85642"/>
                </a:lnTo>
                <a:lnTo>
                  <a:pt x="71340" y="85692"/>
                </a:lnTo>
                <a:lnTo>
                  <a:pt x="68688" y="85694"/>
                </a:lnTo>
                <a:lnTo>
                  <a:pt x="151597" y="85694"/>
                </a:lnTo>
                <a:lnTo>
                  <a:pt x="157262" y="86647"/>
                </a:lnTo>
                <a:lnTo>
                  <a:pt x="162944" y="88234"/>
                </a:lnTo>
                <a:lnTo>
                  <a:pt x="168637" y="90245"/>
                </a:lnTo>
                <a:lnTo>
                  <a:pt x="174337" y="92538"/>
                </a:lnTo>
                <a:lnTo>
                  <a:pt x="180042" y="95019"/>
                </a:lnTo>
                <a:lnTo>
                  <a:pt x="185751" y="97626"/>
                </a:lnTo>
                <a:lnTo>
                  <a:pt x="191461" y="99364"/>
                </a:lnTo>
                <a:lnTo>
                  <a:pt x="197173" y="100522"/>
                </a:lnTo>
                <a:lnTo>
                  <a:pt x="202886" y="101295"/>
                </a:lnTo>
                <a:lnTo>
                  <a:pt x="208600" y="103715"/>
                </a:lnTo>
                <a:lnTo>
                  <a:pt x="214314" y="107233"/>
                </a:lnTo>
                <a:lnTo>
                  <a:pt x="220029" y="111483"/>
                </a:lnTo>
                <a:lnTo>
                  <a:pt x="224791" y="115269"/>
                </a:lnTo>
                <a:lnTo>
                  <a:pt x="228918" y="118746"/>
                </a:lnTo>
                <a:lnTo>
                  <a:pt x="236996" y="125149"/>
                </a:lnTo>
                <a:lnTo>
                  <a:pt x="241817" y="128190"/>
                </a:lnTo>
                <a:lnTo>
                  <a:pt x="246937" y="131170"/>
                </a:lnTo>
                <a:lnTo>
                  <a:pt x="250349" y="134108"/>
                </a:lnTo>
                <a:lnTo>
                  <a:pt x="252625" y="137020"/>
                </a:lnTo>
                <a:lnTo>
                  <a:pt x="256105" y="142796"/>
                </a:lnTo>
                <a:lnTo>
                  <a:pt x="260827" y="148538"/>
                </a:lnTo>
                <a:lnTo>
                  <a:pt x="262467" y="151402"/>
                </a:lnTo>
                <a:lnTo>
                  <a:pt x="264290" y="157125"/>
                </a:lnTo>
                <a:lnTo>
                  <a:pt x="265099" y="162844"/>
                </a:lnTo>
                <a:lnTo>
                  <a:pt x="265459" y="168560"/>
                </a:lnTo>
                <a:lnTo>
                  <a:pt x="265620" y="174276"/>
                </a:lnTo>
                <a:lnTo>
                  <a:pt x="264710" y="177134"/>
                </a:lnTo>
                <a:lnTo>
                  <a:pt x="261159" y="182849"/>
                </a:lnTo>
                <a:lnTo>
                  <a:pt x="256406" y="188564"/>
                </a:lnTo>
                <a:lnTo>
                  <a:pt x="251118" y="194279"/>
                </a:lnTo>
                <a:lnTo>
                  <a:pt x="245593" y="199994"/>
                </a:lnTo>
                <a:lnTo>
                  <a:pt x="241834" y="201899"/>
                </a:lnTo>
                <a:lnTo>
                  <a:pt x="237422" y="203169"/>
                </a:lnTo>
                <a:lnTo>
                  <a:pt x="232577" y="204016"/>
                </a:lnTo>
                <a:lnTo>
                  <a:pt x="224652" y="204956"/>
                </a:lnTo>
                <a:lnTo>
                  <a:pt x="217003" y="205375"/>
                </a:lnTo>
                <a:lnTo>
                  <a:pt x="207253" y="205560"/>
                </a:lnTo>
                <a:lnTo>
                  <a:pt x="127420" y="205709"/>
                </a:lnTo>
                <a:lnTo>
                  <a:pt x="123999" y="204756"/>
                </a:lnTo>
                <a:lnTo>
                  <a:pt x="117658" y="201158"/>
                </a:lnTo>
                <a:lnTo>
                  <a:pt x="111665" y="198924"/>
                </a:lnTo>
                <a:lnTo>
                  <a:pt x="105826" y="197931"/>
                </a:lnTo>
                <a:lnTo>
                  <a:pt x="98137" y="197372"/>
                </a:lnTo>
                <a:lnTo>
                  <a:pt x="94297" y="19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85"/>
          <p:cNvSpPr/>
          <p:nvPr/>
        </p:nvSpPr>
        <p:spPr>
          <a:xfrm>
            <a:off x="1031557" y="3506152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0" y="12594"/>
                </a:lnTo>
                <a:lnTo>
                  <a:pt x="952" y="11254"/>
                </a:lnTo>
                <a:lnTo>
                  <a:pt x="2540" y="10360"/>
                </a:lnTo>
                <a:lnTo>
                  <a:pt x="8219" y="8677"/>
                </a:lnTo>
                <a:lnTo>
                  <a:pt x="13019" y="8604"/>
                </a:lnTo>
                <a:lnTo>
                  <a:pt x="53113" y="8573"/>
                </a:lnTo>
                <a:lnTo>
                  <a:pt x="57316" y="7620"/>
                </a:lnTo>
                <a:lnTo>
                  <a:pt x="62023" y="6033"/>
                </a:lnTo>
                <a:lnTo>
                  <a:pt x="67066" y="4022"/>
                </a:lnTo>
                <a:lnTo>
                  <a:pt x="72333" y="2681"/>
                </a:lnTo>
                <a:lnTo>
                  <a:pt x="77750" y="1788"/>
                </a:lnTo>
                <a:lnTo>
                  <a:pt x="83266" y="1192"/>
                </a:lnTo>
                <a:lnTo>
                  <a:pt x="88848" y="795"/>
                </a:lnTo>
                <a:lnTo>
                  <a:pt x="94474" y="530"/>
                </a:lnTo>
                <a:lnTo>
                  <a:pt x="105806" y="235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86"/>
          <p:cNvSpPr/>
          <p:nvPr/>
        </p:nvSpPr>
        <p:spPr>
          <a:xfrm>
            <a:off x="1092756" y="3549015"/>
            <a:ext cx="221694" cy="8573"/>
          </a:xfrm>
          <a:custGeom>
            <a:avLst/>
            <a:gdLst/>
            <a:ahLst/>
            <a:cxnLst/>
            <a:rect l="0" t="0" r="0" b="0"/>
            <a:pathLst>
              <a:path w="221694" h="8573">
                <a:moveTo>
                  <a:pt x="7381" y="8572"/>
                </a:moveTo>
                <a:lnTo>
                  <a:pt x="0" y="8572"/>
                </a:lnTo>
                <a:lnTo>
                  <a:pt x="56391" y="8572"/>
                </a:lnTo>
                <a:lnTo>
                  <a:pt x="62914" y="7619"/>
                </a:lnTo>
                <a:lnTo>
                  <a:pt x="70121" y="6032"/>
                </a:lnTo>
                <a:lnTo>
                  <a:pt x="77783" y="4022"/>
                </a:lnTo>
                <a:lnTo>
                  <a:pt x="84795" y="2680"/>
                </a:lnTo>
                <a:lnTo>
                  <a:pt x="91375" y="1787"/>
                </a:lnTo>
                <a:lnTo>
                  <a:pt x="97667" y="1191"/>
                </a:lnTo>
                <a:lnTo>
                  <a:pt x="103767" y="794"/>
                </a:lnTo>
                <a:lnTo>
                  <a:pt x="109738" y="529"/>
                </a:lnTo>
                <a:lnTo>
                  <a:pt x="122406" y="235"/>
                </a:lnTo>
                <a:lnTo>
                  <a:pt x="22169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87"/>
          <p:cNvSpPr/>
          <p:nvPr/>
        </p:nvSpPr>
        <p:spPr>
          <a:xfrm>
            <a:off x="1443037" y="3291852"/>
            <a:ext cx="240031" cy="180011"/>
          </a:xfrm>
          <a:custGeom>
            <a:avLst/>
            <a:gdLst/>
            <a:ahLst/>
            <a:cxnLst/>
            <a:rect l="0" t="0" r="0" b="0"/>
            <a:pathLst>
              <a:path w="240031" h="180011">
                <a:moveTo>
                  <a:pt x="0" y="51423"/>
                </a:moveTo>
                <a:lnTo>
                  <a:pt x="0" y="42859"/>
                </a:lnTo>
                <a:lnTo>
                  <a:pt x="20400" y="22451"/>
                </a:lnTo>
                <a:lnTo>
                  <a:pt x="24077" y="20678"/>
                </a:lnTo>
                <a:lnTo>
                  <a:pt x="28434" y="19496"/>
                </a:lnTo>
                <a:lnTo>
                  <a:pt x="33244" y="18708"/>
                </a:lnTo>
                <a:lnTo>
                  <a:pt x="37402" y="17231"/>
                </a:lnTo>
                <a:lnTo>
                  <a:pt x="44563" y="13048"/>
                </a:lnTo>
                <a:lnTo>
                  <a:pt x="48759" y="10600"/>
                </a:lnTo>
                <a:lnTo>
                  <a:pt x="53461" y="8015"/>
                </a:lnTo>
                <a:lnTo>
                  <a:pt x="58500" y="5339"/>
                </a:lnTo>
                <a:lnTo>
                  <a:pt x="63765" y="3555"/>
                </a:lnTo>
                <a:lnTo>
                  <a:pt x="69180" y="2366"/>
                </a:lnTo>
                <a:lnTo>
                  <a:pt x="74695" y="1573"/>
                </a:lnTo>
                <a:lnTo>
                  <a:pt x="80277" y="1045"/>
                </a:lnTo>
                <a:lnTo>
                  <a:pt x="85903" y="692"/>
                </a:lnTo>
                <a:lnTo>
                  <a:pt x="91559" y="457"/>
                </a:lnTo>
                <a:lnTo>
                  <a:pt x="105463" y="196"/>
                </a:lnTo>
                <a:lnTo>
                  <a:pt x="139166" y="0"/>
                </a:lnTo>
                <a:lnTo>
                  <a:pt x="142307" y="948"/>
                </a:lnTo>
                <a:lnTo>
                  <a:pt x="148338" y="4542"/>
                </a:lnTo>
                <a:lnTo>
                  <a:pt x="154193" y="6774"/>
                </a:lnTo>
                <a:lnTo>
                  <a:pt x="157088" y="7370"/>
                </a:lnTo>
                <a:lnTo>
                  <a:pt x="162844" y="10571"/>
                </a:lnTo>
                <a:lnTo>
                  <a:pt x="165713" y="12759"/>
                </a:lnTo>
                <a:lnTo>
                  <a:pt x="167625" y="15169"/>
                </a:lnTo>
                <a:lnTo>
                  <a:pt x="168900" y="17728"/>
                </a:lnTo>
                <a:lnTo>
                  <a:pt x="170317" y="23113"/>
                </a:lnTo>
                <a:lnTo>
                  <a:pt x="170946" y="28680"/>
                </a:lnTo>
                <a:lnTo>
                  <a:pt x="170162" y="31499"/>
                </a:lnTo>
                <a:lnTo>
                  <a:pt x="168686" y="34330"/>
                </a:lnTo>
                <a:lnTo>
                  <a:pt x="166750" y="37170"/>
                </a:lnTo>
                <a:lnTo>
                  <a:pt x="164506" y="40016"/>
                </a:lnTo>
                <a:lnTo>
                  <a:pt x="162059" y="42866"/>
                </a:lnTo>
                <a:lnTo>
                  <a:pt x="159474" y="45718"/>
                </a:lnTo>
                <a:lnTo>
                  <a:pt x="154062" y="51427"/>
                </a:lnTo>
                <a:lnTo>
                  <a:pt x="105574" y="100149"/>
                </a:lnTo>
                <a:lnTo>
                  <a:pt x="99911" y="104862"/>
                </a:lnTo>
                <a:lnTo>
                  <a:pt x="94229" y="108956"/>
                </a:lnTo>
                <a:lnTo>
                  <a:pt x="88537" y="112639"/>
                </a:lnTo>
                <a:lnTo>
                  <a:pt x="85695" y="116998"/>
                </a:lnTo>
                <a:lnTo>
                  <a:pt x="84752" y="121810"/>
                </a:lnTo>
                <a:lnTo>
                  <a:pt x="85077" y="126922"/>
                </a:lnTo>
                <a:lnTo>
                  <a:pt x="83388" y="131283"/>
                </a:lnTo>
                <a:lnTo>
                  <a:pt x="80357" y="135143"/>
                </a:lnTo>
                <a:lnTo>
                  <a:pt x="76431" y="138669"/>
                </a:lnTo>
                <a:lnTo>
                  <a:pt x="70957" y="141972"/>
                </a:lnTo>
                <a:lnTo>
                  <a:pt x="64449" y="145126"/>
                </a:lnTo>
                <a:lnTo>
                  <a:pt x="57254" y="148182"/>
                </a:lnTo>
                <a:lnTo>
                  <a:pt x="51504" y="151171"/>
                </a:lnTo>
                <a:lnTo>
                  <a:pt x="46719" y="154117"/>
                </a:lnTo>
                <a:lnTo>
                  <a:pt x="42576" y="157033"/>
                </a:lnTo>
                <a:lnTo>
                  <a:pt x="37909" y="159929"/>
                </a:lnTo>
                <a:lnTo>
                  <a:pt x="32893" y="162813"/>
                </a:lnTo>
                <a:lnTo>
                  <a:pt x="27643" y="165688"/>
                </a:lnTo>
                <a:lnTo>
                  <a:pt x="23191" y="168557"/>
                </a:lnTo>
                <a:lnTo>
                  <a:pt x="19271" y="171422"/>
                </a:lnTo>
                <a:lnTo>
                  <a:pt x="10686" y="178314"/>
                </a:lnTo>
                <a:lnTo>
                  <a:pt x="9029" y="178879"/>
                </a:lnTo>
                <a:lnTo>
                  <a:pt x="2066" y="179787"/>
                </a:lnTo>
                <a:lnTo>
                  <a:pt x="121" y="179997"/>
                </a:lnTo>
                <a:lnTo>
                  <a:pt x="40625" y="180010"/>
                </a:lnTo>
                <a:lnTo>
                  <a:pt x="46133" y="179057"/>
                </a:lnTo>
                <a:lnTo>
                  <a:pt x="51710" y="177470"/>
                </a:lnTo>
                <a:lnTo>
                  <a:pt x="57334" y="175460"/>
                </a:lnTo>
                <a:lnTo>
                  <a:pt x="63940" y="174118"/>
                </a:lnTo>
                <a:lnTo>
                  <a:pt x="71202" y="173225"/>
                </a:lnTo>
                <a:lnTo>
                  <a:pt x="78900" y="172629"/>
                </a:lnTo>
                <a:lnTo>
                  <a:pt x="86890" y="172232"/>
                </a:lnTo>
                <a:lnTo>
                  <a:pt x="103388" y="171790"/>
                </a:lnTo>
                <a:lnTo>
                  <a:pt x="124190" y="171542"/>
                </a:lnTo>
                <a:lnTo>
                  <a:pt x="131371" y="170555"/>
                </a:lnTo>
                <a:lnTo>
                  <a:pt x="139016" y="168944"/>
                </a:lnTo>
                <a:lnTo>
                  <a:pt x="146970" y="166918"/>
                </a:lnTo>
                <a:lnTo>
                  <a:pt x="154177" y="165567"/>
                </a:lnTo>
                <a:lnTo>
                  <a:pt x="160887" y="164666"/>
                </a:lnTo>
                <a:lnTo>
                  <a:pt x="167266" y="164066"/>
                </a:lnTo>
                <a:lnTo>
                  <a:pt x="173423" y="163666"/>
                </a:lnTo>
                <a:lnTo>
                  <a:pt x="179433" y="163399"/>
                </a:lnTo>
                <a:lnTo>
                  <a:pt x="191190" y="163103"/>
                </a:lnTo>
                <a:lnTo>
                  <a:pt x="202766" y="162970"/>
                </a:lnTo>
                <a:lnTo>
                  <a:pt x="207567" y="163888"/>
                </a:lnTo>
                <a:lnTo>
                  <a:pt x="211721" y="165452"/>
                </a:lnTo>
                <a:lnTo>
                  <a:pt x="218875" y="168777"/>
                </a:lnTo>
                <a:lnTo>
                  <a:pt x="225230" y="170255"/>
                </a:lnTo>
                <a:lnTo>
                  <a:pt x="231180" y="171204"/>
                </a:lnTo>
                <a:lnTo>
                  <a:pt x="238676" y="171407"/>
                </a:lnTo>
                <a:lnTo>
                  <a:pt x="240030" y="1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88"/>
          <p:cNvSpPr/>
          <p:nvPr/>
        </p:nvSpPr>
        <p:spPr>
          <a:xfrm>
            <a:off x="1725932" y="3308985"/>
            <a:ext cx="239864" cy="214313"/>
          </a:xfrm>
          <a:custGeom>
            <a:avLst/>
            <a:gdLst/>
            <a:ahLst/>
            <a:cxnLst/>
            <a:rect l="0" t="0" r="0" b="0"/>
            <a:pathLst>
              <a:path w="239864" h="214313">
                <a:moveTo>
                  <a:pt x="128585" y="0"/>
                </a:moveTo>
                <a:lnTo>
                  <a:pt x="135966" y="7380"/>
                </a:lnTo>
                <a:lnTo>
                  <a:pt x="139168" y="8043"/>
                </a:lnTo>
                <a:lnTo>
                  <a:pt x="141355" y="8219"/>
                </a:lnTo>
                <a:lnTo>
                  <a:pt x="142814" y="9289"/>
                </a:lnTo>
                <a:lnTo>
                  <a:pt x="143786" y="10955"/>
                </a:lnTo>
                <a:lnTo>
                  <a:pt x="145696" y="17037"/>
                </a:lnTo>
                <a:lnTo>
                  <a:pt x="145720" y="21664"/>
                </a:lnTo>
                <a:lnTo>
                  <a:pt x="144771" y="22062"/>
                </a:lnTo>
                <a:lnTo>
                  <a:pt x="143186" y="21376"/>
                </a:lnTo>
                <a:lnTo>
                  <a:pt x="138348" y="17980"/>
                </a:lnTo>
                <a:lnTo>
                  <a:pt x="132959" y="17392"/>
                </a:lnTo>
                <a:lnTo>
                  <a:pt x="127989" y="17255"/>
                </a:lnTo>
                <a:lnTo>
                  <a:pt x="73865" y="17145"/>
                </a:lnTo>
                <a:lnTo>
                  <a:pt x="68292" y="16193"/>
                </a:lnTo>
                <a:lnTo>
                  <a:pt x="63625" y="14605"/>
                </a:lnTo>
                <a:lnTo>
                  <a:pt x="59561" y="12594"/>
                </a:lnTo>
                <a:lnTo>
                  <a:pt x="52505" y="10360"/>
                </a:lnTo>
                <a:lnTo>
                  <a:pt x="45242" y="9367"/>
                </a:lnTo>
                <a:lnTo>
                  <a:pt x="40638" y="9102"/>
                </a:lnTo>
                <a:lnTo>
                  <a:pt x="31395" y="8807"/>
                </a:lnTo>
                <a:lnTo>
                  <a:pt x="24112" y="8677"/>
                </a:lnTo>
                <a:lnTo>
                  <a:pt x="21789" y="9594"/>
                </a:lnTo>
                <a:lnTo>
                  <a:pt x="20240" y="11159"/>
                </a:lnTo>
                <a:lnTo>
                  <a:pt x="19207" y="13154"/>
                </a:lnTo>
                <a:lnTo>
                  <a:pt x="17567" y="14484"/>
                </a:lnTo>
                <a:lnTo>
                  <a:pt x="15520" y="15371"/>
                </a:lnTo>
                <a:lnTo>
                  <a:pt x="13203" y="15962"/>
                </a:lnTo>
                <a:lnTo>
                  <a:pt x="11659" y="17309"/>
                </a:lnTo>
                <a:lnTo>
                  <a:pt x="10629" y="19159"/>
                </a:lnTo>
                <a:lnTo>
                  <a:pt x="9943" y="21345"/>
                </a:lnTo>
                <a:lnTo>
                  <a:pt x="8533" y="22803"/>
                </a:lnTo>
                <a:lnTo>
                  <a:pt x="6640" y="23774"/>
                </a:lnTo>
                <a:lnTo>
                  <a:pt x="4426" y="24421"/>
                </a:lnTo>
                <a:lnTo>
                  <a:pt x="2950" y="25806"/>
                </a:lnTo>
                <a:lnTo>
                  <a:pt x="1966" y="27681"/>
                </a:lnTo>
                <a:lnTo>
                  <a:pt x="872" y="32305"/>
                </a:lnTo>
                <a:lnTo>
                  <a:pt x="386" y="37535"/>
                </a:lnTo>
                <a:lnTo>
                  <a:pt x="170" y="43034"/>
                </a:lnTo>
                <a:lnTo>
                  <a:pt x="49" y="51486"/>
                </a:lnTo>
                <a:lnTo>
                  <a:pt x="0" y="71440"/>
                </a:lnTo>
                <a:lnTo>
                  <a:pt x="952" y="73344"/>
                </a:lnTo>
                <a:lnTo>
                  <a:pt x="2539" y="74613"/>
                </a:lnTo>
                <a:lnTo>
                  <a:pt x="4549" y="75460"/>
                </a:lnTo>
                <a:lnTo>
                  <a:pt x="5890" y="76976"/>
                </a:lnTo>
                <a:lnTo>
                  <a:pt x="6783" y="78940"/>
                </a:lnTo>
                <a:lnTo>
                  <a:pt x="7776" y="83662"/>
                </a:lnTo>
                <a:lnTo>
                  <a:pt x="8217" y="88935"/>
                </a:lnTo>
                <a:lnTo>
                  <a:pt x="8413" y="94454"/>
                </a:lnTo>
                <a:lnTo>
                  <a:pt x="8465" y="97259"/>
                </a:lnTo>
                <a:lnTo>
                  <a:pt x="9453" y="99129"/>
                </a:lnTo>
                <a:lnTo>
                  <a:pt x="11063" y="100376"/>
                </a:lnTo>
                <a:lnTo>
                  <a:pt x="15942" y="102377"/>
                </a:lnTo>
                <a:lnTo>
                  <a:pt x="16342" y="103494"/>
                </a:lnTo>
                <a:lnTo>
                  <a:pt x="16984" y="109590"/>
                </a:lnTo>
                <a:lnTo>
                  <a:pt x="17111" y="111076"/>
                </a:lnTo>
                <a:lnTo>
                  <a:pt x="17140" y="104029"/>
                </a:lnTo>
                <a:lnTo>
                  <a:pt x="18093" y="103643"/>
                </a:lnTo>
                <a:lnTo>
                  <a:pt x="21693" y="103213"/>
                </a:lnTo>
                <a:lnTo>
                  <a:pt x="23986" y="102146"/>
                </a:lnTo>
                <a:lnTo>
                  <a:pt x="29074" y="98420"/>
                </a:lnTo>
                <a:lnTo>
                  <a:pt x="34510" y="93590"/>
                </a:lnTo>
                <a:lnTo>
                  <a:pt x="40102" y="88268"/>
                </a:lnTo>
                <a:lnTo>
                  <a:pt x="45761" y="82728"/>
                </a:lnTo>
                <a:lnTo>
                  <a:pt x="48604" y="80869"/>
                </a:lnTo>
                <a:lnTo>
                  <a:pt x="54303" y="78804"/>
                </a:lnTo>
                <a:lnTo>
                  <a:pt x="56204" y="77301"/>
                </a:lnTo>
                <a:lnTo>
                  <a:pt x="57471" y="75346"/>
                </a:lnTo>
                <a:lnTo>
                  <a:pt x="58315" y="73091"/>
                </a:lnTo>
                <a:lnTo>
                  <a:pt x="60783" y="71587"/>
                </a:lnTo>
                <a:lnTo>
                  <a:pt x="64334" y="70585"/>
                </a:lnTo>
                <a:lnTo>
                  <a:pt x="68606" y="69916"/>
                </a:lnTo>
                <a:lnTo>
                  <a:pt x="75893" y="66634"/>
                </a:lnTo>
                <a:lnTo>
                  <a:pt x="79169" y="64425"/>
                </a:lnTo>
                <a:lnTo>
                  <a:pt x="82306" y="63905"/>
                </a:lnTo>
                <a:lnTo>
                  <a:pt x="85350" y="64511"/>
                </a:lnTo>
                <a:lnTo>
                  <a:pt x="91272" y="66771"/>
                </a:lnTo>
                <a:lnTo>
                  <a:pt x="97079" y="67776"/>
                </a:lnTo>
                <a:lnTo>
                  <a:pt x="100913" y="68996"/>
                </a:lnTo>
                <a:lnTo>
                  <a:pt x="105375" y="70762"/>
                </a:lnTo>
                <a:lnTo>
                  <a:pt x="110254" y="72892"/>
                </a:lnTo>
                <a:lnTo>
                  <a:pt x="120755" y="77799"/>
                </a:lnTo>
                <a:lnTo>
                  <a:pt x="160061" y="97192"/>
                </a:lnTo>
                <a:lnTo>
                  <a:pt x="164809" y="100037"/>
                </a:lnTo>
                <a:lnTo>
                  <a:pt x="168927" y="102886"/>
                </a:lnTo>
                <a:lnTo>
                  <a:pt x="172625" y="105738"/>
                </a:lnTo>
                <a:lnTo>
                  <a:pt x="180805" y="109545"/>
                </a:lnTo>
                <a:lnTo>
                  <a:pt x="191973" y="113987"/>
                </a:lnTo>
                <a:lnTo>
                  <a:pt x="205134" y="118854"/>
                </a:lnTo>
                <a:lnTo>
                  <a:pt x="213908" y="124003"/>
                </a:lnTo>
                <a:lnTo>
                  <a:pt x="219757" y="129341"/>
                </a:lnTo>
                <a:lnTo>
                  <a:pt x="223656" y="134805"/>
                </a:lnTo>
                <a:lnTo>
                  <a:pt x="227208" y="140352"/>
                </a:lnTo>
                <a:lnTo>
                  <a:pt x="230529" y="145956"/>
                </a:lnTo>
                <a:lnTo>
                  <a:pt x="233695" y="151596"/>
                </a:lnTo>
                <a:lnTo>
                  <a:pt x="235806" y="156309"/>
                </a:lnTo>
                <a:lnTo>
                  <a:pt x="237213" y="160403"/>
                </a:lnTo>
                <a:lnTo>
                  <a:pt x="238151" y="164085"/>
                </a:lnTo>
                <a:lnTo>
                  <a:pt x="239194" y="170716"/>
                </a:lnTo>
                <a:lnTo>
                  <a:pt x="239657" y="176839"/>
                </a:lnTo>
                <a:lnTo>
                  <a:pt x="239863" y="182735"/>
                </a:lnTo>
                <a:lnTo>
                  <a:pt x="238965" y="185640"/>
                </a:lnTo>
                <a:lnTo>
                  <a:pt x="235428" y="191409"/>
                </a:lnTo>
                <a:lnTo>
                  <a:pt x="230681" y="197148"/>
                </a:lnTo>
                <a:lnTo>
                  <a:pt x="225396" y="202874"/>
                </a:lnTo>
                <a:lnTo>
                  <a:pt x="219872" y="208594"/>
                </a:lnTo>
                <a:lnTo>
                  <a:pt x="216113" y="210500"/>
                </a:lnTo>
                <a:lnTo>
                  <a:pt x="211702" y="211771"/>
                </a:lnTo>
                <a:lnTo>
                  <a:pt x="206856" y="212618"/>
                </a:lnTo>
                <a:lnTo>
                  <a:pt x="202673" y="213182"/>
                </a:lnTo>
                <a:lnTo>
                  <a:pt x="195486" y="213810"/>
                </a:lnTo>
                <a:lnTo>
                  <a:pt x="189116" y="214089"/>
                </a:lnTo>
                <a:lnTo>
                  <a:pt x="180175" y="214246"/>
                </a:lnTo>
                <a:lnTo>
                  <a:pt x="162907" y="214312"/>
                </a:lnTo>
                <a:lnTo>
                  <a:pt x="171447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89"/>
          <p:cNvSpPr/>
          <p:nvPr/>
        </p:nvSpPr>
        <p:spPr>
          <a:xfrm>
            <a:off x="1468754" y="3566160"/>
            <a:ext cx="660084" cy="51436"/>
          </a:xfrm>
          <a:custGeom>
            <a:avLst/>
            <a:gdLst/>
            <a:ahLst/>
            <a:cxnLst/>
            <a:rect l="0" t="0" r="0" b="0"/>
            <a:pathLst>
              <a:path w="660084" h="51436">
                <a:moveTo>
                  <a:pt x="0" y="0"/>
                </a:moveTo>
                <a:lnTo>
                  <a:pt x="100162" y="0"/>
                </a:lnTo>
                <a:lnTo>
                  <a:pt x="106780" y="952"/>
                </a:lnTo>
                <a:lnTo>
                  <a:pt x="114049" y="2540"/>
                </a:lnTo>
                <a:lnTo>
                  <a:pt x="121753" y="4551"/>
                </a:lnTo>
                <a:lnTo>
                  <a:pt x="129746" y="5891"/>
                </a:lnTo>
                <a:lnTo>
                  <a:pt x="146248" y="7380"/>
                </a:lnTo>
                <a:lnTo>
                  <a:pt x="165647" y="8043"/>
                </a:lnTo>
                <a:lnTo>
                  <a:pt x="176154" y="8219"/>
                </a:lnTo>
                <a:lnTo>
                  <a:pt x="186968" y="9289"/>
                </a:lnTo>
                <a:lnTo>
                  <a:pt x="197988" y="10955"/>
                </a:lnTo>
                <a:lnTo>
                  <a:pt x="209145" y="13018"/>
                </a:lnTo>
                <a:lnTo>
                  <a:pt x="220393" y="14394"/>
                </a:lnTo>
                <a:lnTo>
                  <a:pt x="231701" y="15311"/>
                </a:lnTo>
                <a:lnTo>
                  <a:pt x="243050" y="15922"/>
                </a:lnTo>
                <a:lnTo>
                  <a:pt x="254426" y="17282"/>
                </a:lnTo>
                <a:lnTo>
                  <a:pt x="265820" y="19141"/>
                </a:lnTo>
                <a:lnTo>
                  <a:pt x="277226" y="21333"/>
                </a:lnTo>
                <a:lnTo>
                  <a:pt x="289593" y="22794"/>
                </a:lnTo>
                <a:lnTo>
                  <a:pt x="302599" y="23769"/>
                </a:lnTo>
                <a:lnTo>
                  <a:pt x="316033" y="24418"/>
                </a:lnTo>
                <a:lnTo>
                  <a:pt x="328799" y="25804"/>
                </a:lnTo>
                <a:lnTo>
                  <a:pt x="341119" y="27680"/>
                </a:lnTo>
                <a:lnTo>
                  <a:pt x="353143" y="29883"/>
                </a:lnTo>
                <a:lnTo>
                  <a:pt x="365921" y="31352"/>
                </a:lnTo>
                <a:lnTo>
                  <a:pt x="379203" y="32331"/>
                </a:lnTo>
                <a:lnTo>
                  <a:pt x="405707" y="33419"/>
                </a:lnTo>
                <a:lnTo>
                  <a:pt x="430187" y="33903"/>
                </a:lnTo>
                <a:lnTo>
                  <a:pt x="442049" y="34984"/>
                </a:lnTo>
                <a:lnTo>
                  <a:pt x="453767" y="36658"/>
                </a:lnTo>
                <a:lnTo>
                  <a:pt x="465389" y="38726"/>
                </a:lnTo>
                <a:lnTo>
                  <a:pt x="476947" y="40105"/>
                </a:lnTo>
                <a:lnTo>
                  <a:pt x="488462" y="41024"/>
                </a:lnTo>
                <a:lnTo>
                  <a:pt x="499949" y="41637"/>
                </a:lnTo>
                <a:lnTo>
                  <a:pt x="522872" y="42317"/>
                </a:lnTo>
                <a:lnTo>
                  <a:pt x="534319" y="42499"/>
                </a:lnTo>
                <a:lnTo>
                  <a:pt x="544808" y="43573"/>
                </a:lnTo>
                <a:lnTo>
                  <a:pt x="554658" y="45241"/>
                </a:lnTo>
                <a:lnTo>
                  <a:pt x="564082" y="47305"/>
                </a:lnTo>
                <a:lnTo>
                  <a:pt x="573223" y="48682"/>
                </a:lnTo>
                <a:lnTo>
                  <a:pt x="590998" y="50211"/>
                </a:lnTo>
                <a:lnTo>
                  <a:pt x="605884" y="50891"/>
                </a:lnTo>
                <a:lnTo>
                  <a:pt x="626411" y="51327"/>
                </a:lnTo>
                <a:lnTo>
                  <a:pt x="660083" y="5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90"/>
          <p:cNvSpPr/>
          <p:nvPr/>
        </p:nvSpPr>
        <p:spPr>
          <a:xfrm>
            <a:off x="1593538" y="3677602"/>
            <a:ext cx="175255" cy="162763"/>
          </a:xfrm>
          <a:custGeom>
            <a:avLst/>
            <a:gdLst/>
            <a:ahLst/>
            <a:cxnLst/>
            <a:rect l="0" t="0" r="0" b="0"/>
            <a:pathLst>
              <a:path w="175255" h="162763">
                <a:moveTo>
                  <a:pt x="89529" y="0"/>
                </a:moveTo>
                <a:lnTo>
                  <a:pt x="80988" y="0"/>
                </a:lnTo>
                <a:lnTo>
                  <a:pt x="80965" y="4551"/>
                </a:lnTo>
                <a:lnTo>
                  <a:pt x="80010" y="6844"/>
                </a:lnTo>
                <a:lnTo>
                  <a:pt x="78421" y="9325"/>
                </a:lnTo>
                <a:lnTo>
                  <a:pt x="76408" y="11932"/>
                </a:lnTo>
                <a:lnTo>
                  <a:pt x="74115" y="14622"/>
                </a:lnTo>
                <a:lnTo>
                  <a:pt x="71633" y="17368"/>
                </a:lnTo>
                <a:lnTo>
                  <a:pt x="66335" y="22959"/>
                </a:lnTo>
                <a:lnTo>
                  <a:pt x="47787" y="41712"/>
                </a:lnTo>
                <a:lnTo>
                  <a:pt x="43603" y="46858"/>
                </a:lnTo>
                <a:lnTo>
                  <a:pt x="39862" y="52193"/>
                </a:lnTo>
                <a:lnTo>
                  <a:pt x="36415" y="57656"/>
                </a:lnTo>
                <a:lnTo>
                  <a:pt x="33165" y="62249"/>
                </a:lnTo>
                <a:lnTo>
                  <a:pt x="30045" y="66265"/>
                </a:lnTo>
                <a:lnTo>
                  <a:pt x="27013" y="69894"/>
                </a:lnTo>
                <a:lnTo>
                  <a:pt x="24039" y="74218"/>
                </a:lnTo>
                <a:lnTo>
                  <a:pt x="21104" y="79007"/>
                </a:lnTo>
                <a:lnTo>
                  <a:pt x="18195" y="84104"/>
                </a:lnTo>
                <a:lnTo>
                  <a:pt x="15303" y="88454"/>
                </a:lnTo>
                <a:lnTo>
                  <a:pt x="12422" y="92307"/>
                </a:lnTo>
                <a:lnTo>
                  <a:pt x="9550" y="95828"/>
                </a:lnTo>
                <a:lnTo>
                  <a:pt x="6682" y="100080"/>
                </a:lnTo>
                <a:lnTo>
                  <a:pt x="3817" y="104821"/>
                </a:lnTo>
                <a:lnTo>
                  <a:pt x="955" y="109885"/>
                </a:lnTo>
                <a:lnTo>
                  <a:pt x="0" y="114215"/>
                </a:lnTo>
                <a:lnTo>
                  <a:pt x="316" y="118053"/>
                </a:lnTo>
                <a:lnTo>
                  <a:pt x="1478" y="121564"/>
                </a:lnTo>
                <a:lnTo>
                  <a:pt x="2254" y="124858"/>
                </a:lnTo>
                <a:lnTo>
                  <a:pt x="2770" y="128006"/>
                </a:lnTo>
                <a:lnTo>
                  <a:pt x="3115" y="131057"/>
                </a:lnTo>
                <a:lnTo>
                  <a:pt x="4297" y="134044"/>
                </a:lnTo>
                <a:lnTo>
                  <a:pt x="6038" y="136988"/>
                </a:lnTo>
                <a:lnTo>
                  <a:pt x="8151" y="139903"/>
                </a:lnTo>
                <a:lnTo>
                  <a:pt x="10512" y="141846"/>
                </a:lnTo>
                <a:lnTo>
                  <a:pt x="13038" y="143141"/>
                </a:lnTo>
                <a:lnTo>
                  <a:pt x="15675" y="144005"/>
                </a:lnTo>
                <a:lnTo>
                  <a:pt x="19338" y="145534"/>
                </a:lnTo>
                <a:lnTo>
                  <a:pt x="23685" y="147505"/>
                </a:lnTo>
                <a:lnTo>
                  <a:pt x="28488" y="149772"/>
                </a:lnTo>
                <a:lnTo>
                  <a:pt x="33595" y="151283"/>
                </a:lnTo>
                <a:lnTo>
                  <a:pt x="38905" y="152290"/>
                </a:lnTo>
                <a:lnTo>
                  <a:pt x="44349" y="152962"/>
                </a:lnTo>
                <a:lnTo>
                  <a:pt x="49884" y="154362"/>
                </a:lnTo>
                <a:lnTo>
                  <a:pt x="55479" y="156248"/>
                </a:lnTo>
                <a:lnTo>
                  <a:pt x="61114" y="158458"/>
                </a:lnTo>
                <a:lnTo>
                  <a:pt x="67728" y="159931"/>
                </a:lnTo>
                <a:lnTo>
                  <a:pt x="74995" y="160913"/>
                </a:lnTo>
                <a:lnTo>
                  <a:pt x="88784" y="162005"/>
                </a:lnTo>
                <a:lnTo>
                  <a:pt x="98088" y="162489"/>
                </a:lnTo>
                <a:lnTo>
                  <a:pt x="107938" y="162705"/>
                </a:lnTo>
                <a:lnTo>
                  <a:pt x="113232" y="162762"/>
                </a:lnTo>
                <a:lnTo>
                  <a:pt x="118666" y="161848"/>
                </a:lnTo>
                <a:lnTo>
                  <a:pt x="124193" y="160286"/>
                </a:lnTo>
                <a:lnTo>
                  <a:pt x="129784" y="158293"/>
                </a:lnTo>
                <a:lnTo>
                  <a:pt x="134463" y="156963"/>
                </a:lnTo>
                <a:lnTo>
                  <a:pt x="138535" y="156077"/>
                </a:lnTo>
                <a:lnTo>
                  <a:pt x="142202" y="155486"/>
                </a:lnTo>
                <a:lnTo>
                  <a:pt x="146552" y="155093"/>
                </a:lnTo>
                <a:lnTo>
                  <a:pt x="151357" y="154830"/>
                </a:lnTo>
                <a:lnTo>
                  <a:pt x="164681" y="154461"/>
                </a:lnTo>
                <a:lnTo>
                  <a:pt x="175254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91"/>
          <p:cNvSpPr/>
          <p:nvPr/>
        </p:nvSpPr>
        <p:spPr>
          <a:xfrm>
            <a:off x="1700212" y="3746182"/>
            <a:ext cx="119898" cy="137161"/>
          </a:xfrm>
          <a:custGeom>
            <a:avLst/>
            <a:gdLst/>
            <a:ahLst/>
            <a:cxnLst/>
            <a:rect l="0" t="0" r="0" b="0"/>
            <a:pathLst>
              <a:path w="119898" h="137161">
                <a:moveTo>
                  <a:pt x="0" y="8572"/>
                </a:moveTo>
                <a:lnTo>
                  <a:pt x="20473" y="8572"/>
                </a:lnTo>
                <a:lnTo>
                  <a:pt x="23174" y="7620"/>
                </a:lnTo>
                <a:lnTo>
                  <a:pt x="25927" y="6033"/>
                </a:lnTo>
                <a:lnTo>
                  <a:pt x="28715" y="4022"/>
                </a:lnTo>
                <a:lnTo>
                  <a:pt x="31525" y="2681"/>
                </a:lnTo>
                <a:lnTo>
                  <a:pt x="34352" y="1788"/>
                </a:lnTo>
                <a:lnTo>
                  <a:pt x="37189" y="1192"/>
                </a:lnTo>
                <a:lnTo>
                  <a:pt x="40033" y="795"/>
                </a:lnTo>
                <a:lnTo>
                  <a:pt x="42881" y="530"/>
                </a:lnTo>
                <a:lnTo>
                  <a:pt x="45732" y="353"/>
                </a:lnTo>
                <a:lnTo>
                  <a:pt x="53980" y="157"/>
                </a:lnTo>
                <a:lnTo>
                  <a:pt x="109709" y="0"/>
                </a:lnTo>
                <a:lnTo>
                  <a:pt x="113212" y="2540"/>
                </a:lnTo>
                <a:lnTo>
                  <a:pt x="115480" y="4551"/>
                </a:lnTo>
                <a:lnTo>
                  <a:pt x="116992" y="6844"/>
                </a:lnTo>
                <a:lnTo>
                  <a:pt x="117999" y="9325"/>
                </a:lnTo>
                <a:lnTo>
                  <a:pt x="118671" y="11932"/>
                </a:lnTo>
                <a:lnTo>
                  <a:pt x="119119" y="14622"/>
                </a:lnTo>
                <a:lnTo>
                  <a:pt x="119418" y="17368"/>
                </a:lnTo>
                <a:lnTo>
                  <a:pt x="119617" y="20151"/>
                </a:lnTo>
                <a:lnTo>
                  <a:pt x="119750" y="22959"/>
                </a:lnTo>
                <a:lnTo>
                  <a:pt x="119897" y="28619"/>
                </a:lnTo>
                <a:lnTo>
                  <a:pt x="118984" y="32414"/>
                </a:lnTo>
                <a:lnTo>
                  <a:pt x="117423" y="36850"/>
                </a:lnTo>
                <a:lnTo>
                  <a:pt x="115429" y="41711"/>
                </a:lnTo>
                <a:lnTo>
                  <a:pt x="114100" y="45905"/>
                </a:lnTo>
                <a:lnTo>
                  <a:pt x="113214" y="49654"/>
                </a:lnTo>
                <a:lnTo>
                  <a:pt x="112624" y="53105"/>
                </a:lnTo>
                <a:lnTo>
                  <a:pt x="111278" y="56358"/>
                </a:lnTo>
                <a:lnTo>
                  <a:pt x="109427" y="59480"/>
                </a:lnTo>
                <a:lnTo>
                  <a:pt x="107242" y="62513"/>
                </a:lnTo>
                <a:lnTo>
                  <a:pt x="105784" y="66441"/>
                </a:lnTo>
                <a:lnTo>
                  <a:pt x="104813" y="70964"/>
                </a:lnTo>
                <a:lnTo>
                  <a:pt x="104165" y="75884"/>
                </a:lnTo>
                <a:lnTo>
                  <a:pt x="103734" y="80117"/>
                </a:lnTo>
                <a:lnTo>
                  <a:pt x="103446" y="83891"/>
                </a:lnTo>
                <a:lnTo>
                  <a:pt x="103254" y="87360"/>
                </a:lnTo>
                <a:lnTo>
                  <a:pt x="102173" y="90625"/>
                </a:lnTo>
                <a:lnTo>
                  <a:pt x="100500" y="93754"/>
                </a:lnTo>
                <a:lnTo>
                  <a:pt x="98433" y="96793"/>
                </a:lnTo>
                <a:lnTo>
                  <a:pt x="97054" y="99771"/>
                </a:lnTo>
                <a:lnTo>
                  <a:pt x="96136" y="102709"/>
                </a:lnTo>
                <a:lnTo>
                  <a:pt x="94661" y="109717"/>
                </a:lnTo>
                <a:lnTo>
                  <a:pt x="94459" y="113216"/>
                </a:lnTo>
                <a:lnTo>
                  <a:pt x="94405" y="115483"/>
                </a:lnTo>
                <a:lnTo>
                  <a:pt x="93417" y="116993"/>
                </a:lnTo>
                <a:lnTo>
                  <a:pt x="91805" y="118001"/>
                </a:lnTo>
                <a:lnTo>
                  <a:pt x="89779" y="118672"/>
                </a:lnTo>
                <a:lnTo>
                  <a:pt x="88427" y="120072"/>
                </a:lnTo>
                <a:lnTo>
                  <a:pt x="87527" y="121958"/>
                </a:lnTo>
                <a:lnTo>
                  <a:pt x="86926" y="124168"/>
                </a:lnTo>
                <a:lnTo>
                  <a:pt x="86526" y="126594"/>
                </a:lnTo>
                <a:lnTo>
                  <a:pt x="86259" y="129164"/>
                </a:lnTo>
                <a:lnTo>
                  <a:pt x="86081" y="131829"/>
                </a:lnTo>
                <a:lnTo>
                  <a:pt x="86915" y="133606"/>
                </a:lnTo>
                <a:lnTo>
                  <a:pt x="88423" y="134791"/>
                </a:lnTo>
                <a:lnTo>
                  <a:pt x="94297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92"/>
          <p:cNvSpPr/>
          <p:nvPr/>
        </p:nvSpPr>
        <p:spPr>
          <a:xfrm>
            <a:off x="1892440" y="3694747"/>
            <a:ext cx="39230" cy="188596"/>
          </a:xfrm>
          <a:custGeom>
            <a:avLst/>
            <a:gdLst/>
            <a:ahLst/>
            <a:cxnLst/>
            <a:rect l="0" t="0" r="0" b="0"/>
            <a:pathLst>
              <a:path w="39230" h="188596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5333" y="953"/>
                </a:lnTo>
                <a:lnTo>
                  <a:pt x="7107" y="2540"/>
                </a:lnTo>
                <a:lnTo>
                  <a:pt x="12247" y="7381"/>
                </a:lnTo>
                <a:lnTo>
                  <a:pt x="17688" y="12770"/>
                </a:lnTo>
                <a:lnTo>
                  <a:pt x="19154" y="15181"/>
                </a:lnTo>
                <a:lnTo>
                  <a:pt x="20130" y="17741"/>
                </a:lnTo>
                <a:lnTo>
                  <a:pt x="20782" y="20400"/>
                </a:lnTo>
                <a:lnTo>
                  <a:pt x="22168" y="23125"/>
                </a:lnTo>
                <a:lnTo>
                  <a:pt x="24045" y="25894"/>
                </a:lnTo>
                <a:lnTo>
                  <a:pt x="26249" y="28693"/>
                </a:lnTo>
                <a:lnTo>
                  <a:pt x="27718" y="32463"/>
                </a:lnTo>
                <a:lnTo>
                  <a:pt x="28698" y="36882"/>
                </a:lnTo>
                <a:lnTo>
                  <a:pt x="29351" y="41733"/>
                </a:lnTo>
                <a:lnTo>
                  <a:pt x="29786" y="46872"/>
                </a:lnTo>
                <a:lnTo>
                  <a:pt x="30076" y="52203"/>
                </a:lnTo>
                <a:lnTo>
                  <a:pt x="30399" y="63206"/>
                </a:lnTo>
                <a:lnTo>
                  <a:pt x="30642" y="96105"/>
                </a:lnTo>
                <a:lnTo>
                  <a:pt x="30657" y="175498"/>
                </a:lnTo>
                <a:lnTo>
                  <a:pt x="31610" y="177959"/>
                </a:lnTo>
                <a:lnTo>
                  <a:pt x="33197" y="180552"/>
                </a:lnTo>
                <a:lnTo>
                  <a:pt x="39229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93"/>
          <p:cNvSpPr/>
          <p:nvPr/>
        </p:nvSpPr>
        <p:spPr>
          <a:xfrm>
            <a:off x="2008822" y="3669029"/>
            <a:ext cx="42863" cy="180024"/>
          </a:xfrm>
          <a:custGeom>
            <a:avLst/>
            <a:gdLst/>
            <a:ahLst/>
            <a:cxnLst/>
            <a:rect l="0" t="0" r="0" b="0"/>
            <a:pathLst>
              <a:path w="42863" h="180024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9"/>
                </a:lnTo>
                <a:lnTo>
                  <a:pt x="4551" y="20152"/>
                </a:lnTo>
                <a:lnTo>
                  <a:pt x="5891" y="23912"/>
                </a:lnTo>
                <a:lnTo>
                  <a:pt x="6785" y="28324"/>
                </a:lnTo>
                <a:lnTo>
                  <a:pt x="7381" y="33170"/>
                </a:lnTo>
                <a:lnTo>
                  <a:pt x="8731" y="38306"/>
                </a:lnTo>
                <a:lnTo>
                  <a:pt x="10583" y="43635"/>
                </a:lnTo>
                <a:lnTo>
                  <a:pt x="12770" y="49093"/>
                </a:lnTo>
                <a:lnTo>
                  <a:pt x="15181" y="54636"/>
                </a:lnTo>
                <a:lnTo>
                  <a:pt x="20400" y="65876"/>
                </a:lnTo>
                <a:lnTo>
                  <a:pt x="22172" y="71540"/>
                </a:lnTo>
                <a:lnTo>
                  <a:pt x="23354" y="77221"/>
                </a:lnTo>
                <a:lnTo>
                  <a:pt x="24142" y="82913"/>
                </a:lnTo>
                <a:lnTo>
                  <a:pt x="25620" y="87661"/>
                </a:lnTo>
                <a:lnTo>
                  <a:pt x="27557" y="91778"/>
                </a:lnTo>
                <a:lnTo>
                  <a:pt x="29802" y="95476"/>
                </a:lnTo>
                <a:lnTo>
                  <a:pt x="31298" y="99845"/>
                </a:lnTo>
                <a:lnTo>
                  <a:pt x="32295" y="104664"/>
                </a:lnTo>
                <a:lnTo>
                  <a:pt x="32960" y="109781"/>
                </a:lnTo>
                <a:lnTo>
                  <a:pt x="33403" y="114145"/>
                </a:lnTo>
                <a:lnTo>
                  <a:pt x="33699" y="118007"/>
                </a:lnTo>
                <a:lnTo>
                  <a:pt x="33896" y="121534"/>
                </a:lnTo>
                <a:lnTo>
                  <a:pt x="34115" y="130533"/>
                </a:lnTo>
                <a:lnTo>
                  <a:pt x="34255" y="147281"/>
                </a:lnTo>
                <a:lnTo>
                  <a:pt x="35219" y="150575"/>
                </a:lnTo>
                <a:lnTo>
                  <a:pt x="36814" y="153724"/>
                </a:lnTo>
                <a:lnTo>
                  <a:pt x="38831" y="156775"/>
                </a:lnTo>
                <a:lnTo>
                  <a:pt x="40175" y="159762"/>
                </a:lnTo>
                <a:lnTo>
                  <a:pt x="41071" y="162706"/>
                </a:lnTo>
                <a:lnTo>
                  <a:pt x="41668" y="165621"/>
                </a:lnTo>
                <a:lnTo>
                  <a:pt x="42066" y="168516"/>
                </a:lnTo>
                <a:lnTo>
                  <a:pt x="42332" y="171400"/>
                </a:lnTo>
                <a:lnTo>
                  <a:pt x="42861" y="179994"/>
                </a:lnTo>
                <a:lnTo>
                  <a:pt x="42862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94"/>
          <p:cNvSpPr/>
          <p:nvPr/>
        </p:nvSpPr>
        <p:spPr>
          <a:xfrm>
            <a:off x="1948814" y="3764518"/>
            <a:ext cx="128589" cy="7383"/>
          </a:xfrm>
          <a:custGeom>
            <a:avLst/>
            <a:gdLst/>
            <a:ahLst/>
            <a:cxnLst/>
            <a:rect l="0" t="0" r="0" b="0"/>
            <a:pathLst>
              <a:path w="128589" h="7383">
                <a:moveTo>
                  <a:pt x="0" y="7382"/>
                </a:moveTo>
                <a:lnTo>
                  <a:pt x="7381" y="7382"/>
                </a:lnTo>
                <a:lnTo>
                  <a:pt x="9683" y="6429"/>
                </a:lnTo>
                <a:lnTo>
                  <a:pt x="13123" y="4842"/>
                </a:lnTo>
                <a:lnTo>
                  <a:pt x="17321" y="2831"/>
                </a:lnTo>
                <a:lnTo>
                  <a:pt x="22025" y="1490"/>
                </a:lnTo>
                <a:lnTo>
                  <a:pt x="27066" y="596"/>
                </a:lnTo>
                <a:lnTo>
                  <a:pt x="32332" y="1"/>
                </a:lnTo>
                <a:lnTo>
                  <a:pt x="36795" y="556"/>
                </a:lnTo>
                <a:lnTo>
                  <a:pt x="40722" y="1879"/>
                </a:lnTo>
                <a:lnTo>
                  <a:pt x="44293" y="3713"/>
                </a:lnTo>
                <a:lnTo>
                  <a:pt x="47627" y="4936"/>
                </a:lnTo>
                <a:lnTo>
                  <a:pt x="50801" y="5751"/>
                </a:lnTo>
                <a:lnTo>
                  <a:pt x="53870" y="6295"/>
                </a:lnTo>
                <a:lnTo>
                  <a:pt x="56869" y="6657"/>
                </a:lnTo>
                <a:lnTo>
                  <a:pt x="59820" y="6899"/>
                </a:lnTo>
                <a:lnTo>
                  <a:pt x="62740" y="7059"/>
                </a:lnTo>
                <a:lnTo>
                  <a:pt x="68525" y="7238"/>
                </a:lnTo>
                <a:lnTo>
                  <a:pt x="84550" y="7353"/>
                </a:lnTo>
                <a:lnTo>
                  <a:pt x="95961" y="7373"/>
                </a:lnTo>
                <a:lnTo>
                  <a:pt x="99216" y="6423"/>
                </a:lnTo>
                <a:lnTo>
                  <a:pt x="102339" y="4838"/>
                </a:lnTo>
                <a:lnTo>
                  <a:pt x="105374" y="2828"/>
                </a:lnTo>
                <a:lnTo>
                  <a:pt x="108349" y="1488"/>
                </a:lnTo>
                <a:lnTo>
                  <a:pt x="111286" y="595"/>
                </a:lnTo>
                <a:lnTo>
                  <a:pt x="114196" y="0"/>
                </a:lnTo>
                <a:lnTo>
                  <a:pt x="116135" y="556"/>
                </a:lnTo>
                <a:lnTo>
                  <a:pt x="117429" y="1878"/>
                </a:lnTo>
                <a:lnTo>
                  <a:pt x="118291" y="3713"/>
                </a:lnTo>
                <a:lnTo>
                  <a:pt x="119818" y="4936"/>
                </a:lnTo>
                <a:lnTo>
                  <a:pt x="121789" y="5751"/>
                </a:lnTo>
                <a:lnTo>
                  <a:pt x="128588" y="7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95"/>
          <p:cNvSpPr/>
          <p:nvPr/>
        </p:nvSpPr>
        <p:spPr>
          <a:xfrm>
            <a:off x="2471737" y="3266237"/>
            <a:ext cx="248592" cy="334214"/>
          </a:xfrm>
          <a:custGeom>
            <a:avLst/>
            <a:gdLst/>
            <a:ahLst/>
            <a:cxnLst/>
            <a:rect l="0" t="0" r="0" b="0"/>
            <a:pathLst>
              <a:path w="248592" h="334214">
                <a:moveTo>
                  <a:pt x="0" y="51320"/>
                </a:moveTo>
                <a:lnTo>
                  <a:pt x="11932" y="51320"/>
                </a:lnTo>
                <a:lnTo>
                  <a:pt x="15574" y="50367"/>
                </a:lnTo>
                <a:lnTo>
                  <a:pt x="19908" y="48780"/>
                </a:lnTo>
                <a:lnTo>
                  <a:pt x="24702" y="46769"/>
                </a:lnTo>
                <a:lnTo>
                  <a:pt x="28851" y="45429"/>
                </a:lnTo>
                <a:lnTo>
                  <a:pt x="36000" y="43939"/>
                </a:lnTo>
                <a:lnTo>
                  <a:pt x="41145" y="43542"/>
                </a:lnTo>
                <a:lnTo>
                  <a:pt x="47433" y="43277"/>
                </a:lnTo>
                <a:lnTo>
                  <a:pt x="54482" y="43100"/>
                </a:lnTo>
                <a:lnTo>
                  <a:pt x="61086" y="42030"/>
                </a:lnTo>
                <a:lnTo>
                  <a:pt x="67394" y="40365"/>
                </a:lnTo>
                <a:lnTo>
                  <a:pt x="73504" y="38301"/>
                </a:lnTo>
                <a:lnTo>
                  <a:pt x="80435" y="36926"/>
                </a:lnTo>
                <a:lnTo>
                  <a:pt x="87914" y="36009"/>
                </a:lnTo>
                <a:lnTo>
                  <a:pt x="95757" y="35397"/>
                </a:lnTo>
                <a:lnTo>
                  <a:pt x="102890" y="34038"/>
                </a:lnTo>
                <a:lnTo>
                  <a:pt x="109551" y="32179"/>
                </a:lnTo>
                <a:lnTo>
                  <a:pt x="138480" y="22351"/>
                </a:lnTo>
                <a:lnTo>
                  <a:pt x="146612" y="20577"/>
                </a:lnTo>
                <a:lnTo>
                  <a:pt x="154892" y="19395"/>
                </a:lnTo>
                <a:lnTo>
                  <a:pt x="163269" y="18607"/>
                </a:lnTo>
                <a:lnTo>
                  <a:pt x="170758" y="17129"/>
                </a:lnTo>
                <a:lnTo>
                  <a:pt x="177656" y="15190"/>
                </a:lnTo>
                <a:lnTo>
                  <a:pt x="184160" y="12946"/>
                </a:lnTo>
                <a:lnTo>
                  <a:pt x="190401" y="11450"/>
                </a:lnTo>
                <a:lnTo>
                  <a:pt x="196466" y="10452"/>
                </a:lnTo>
                <a:lnTo>
                  <a:pt x="202415" y="9788"/>
                </a:lnTo>
                <a:lnTo>
                  <a:pt x="207333" y="8392"/>
                </a:lnTo>
                <a:lnTo>
                  <a:pt x="211565" y="6509"/>
                </a:lnTo>
                <a:lnTo>
                  <a:pt x="215338" y="4301"/>
                </a:lnTo>
                <a:lnTo>
                  <a:pt x="219759" y="2829"/>
                </a:lnTo>
                <a:lnTo>
                  <a:pt x="224611" y="1848"/>
                </a:lnTo>
                <a:lnTo>
                  <a:pt x="236984" y="273"/>
                </a:lnTo>
                <a:lnTo>
                  <a:pt x="243678" y="0"/>
                </a:lnTo>
                <a:lnTo>
                  <a:pt x="245320" y="914"/>
                </a:lnTo>
                <a:lnTo>
                  <a:pt x="246414" y="2476"/>
                </a:lnTo>
                <a:lnTo>
                  <a:pt x="248475" y="8108"/>
                </a:lnTo>
                <a:lnTo>
                  <a:pt x="248586" y="17737"/>
                </a:lnTo>
                <a:lnTo>
                  <a:pt x="248591" y="20358"/>
                </a:lnTo>
                <a:lnTo>
                  <a:pt x="247643" y="23059"/>
                </a:lnTo>
                <a:lnTo>
                  <a:pt x="239276" y="36777"/>
                </a:lnTo>
                <a:lnTo>
                  <a:pt x="236670" y="41625"/>
                </a:lnTo>
                <a:lnTo>
                  <a:pt x="234932" y="46761"/>
                </a:lnTo>
                <a:lnTo>
                  <a:pt x="233774" y="52091"/>
                </a:lnTo>
                <a:lnTo>
                  <a:pt x="233002" y="57549"/>
                </a:lnTo>
                <a:lnTo>
                  <a:pt x="231535" y="63093"/>
                </a:lnTo>
                <a:lnTo>
                  <a:pt x="229604" y="68693"/>
                </a:lnTo>
                <a:lnTo>
                  <a:pt x="227364" y="74332"/>
                </a:lnTo>
                <a:lnTo>
                  <a:pt x="224919" y="79997"/>
                </a:lnTo>
                <a:lnTo>
                  <a:pt x="219661" y="91370"/>
                </a:lnTo>
                <a:lnTo>
                  <a:pt x="216926" y="98023"/>
                </a:lnTo>
                <a:lnTo>
                  <a:pt x="214150" y="105315"/>
                </a:lnTo>
                <a:lnTo>
                  <a:pt x="208525" y="121038"/>
                </a:lnTo>
                <a:lnTo>
                  <a:pt x="202850" y="137551"/>
                </a:lnTo>
                <a:lnTo>
                  <a:pt x="204766" y="145955"/>
                </a:lnTo>
                <a:lnTo>
                  <a:pt x="209853" y="154415"/>
                </a:lnTo>
                <a:lnTo>
                  <a:pt x="217055" y="162912"/>
                </a:lnTo>
                <a:lnTo>
                  <a:pt x="220903" y="170483"/>
                </a:lnTo>
                <a:lnTo>
                  <a:pt x="222516" y="177434"/>
                </a:lnTo>
                <a:lnTo>
                  <a:pt x="222639" y="183974"/>
                </a:lnTo>
                <a:lnTo>
                  <a:pt x="221769" y="191191"/>
                </a:lnTo>
                <a:lnTo>
                  <a:pt x="220236" y="198860"/>
                </a:lnTo>
                <a:lnTo>
                  <a:pt x="218261" y="206830"/>
                </a:lnTo>
                <a:lnTo>
                  <a:pt x="216945" y="214048"/>
                </a:lnTo>
                <a:lnTo>
                  <a:pt x="216068" y="220766"/>
                </a:lnTo>
                <a:lnTo>
                  <a:pt x="215482" y="227148"/>
                </a:lnTo>
                <a:lnTo>
                  <a:pt x="214140" y="234262"/>
                </a:lnTo>
                <a:lnTo>
                  <a:pt x="212292" y="241861"/>
                </a:lnTo>
                <a:lnTo>
                  <a:pt x="210108" y="249785"/>
                </a:lnTo>
                <a:lnTo>
                  <a:pt x="208652" y="256972"/>
                </a:lnTo>
                <a:lnTo>
                  <a:pt x="207682" y="263669"/>
                </a:lnTo>
                <a:lnTo>
                  <a:pt x="207034" y="270039"/>
                </a:lnTo>
                <a:lnTo>
                  <a:pt x="205650" y="276190"/>
                </a:lnTo>
                <a:lnTo>
                  <a:pt x="203775" y="282196"/>
                </a:lnTo>
                <a:lnTo>
                  <a:pt x="201573" y="288105"/>
                </a:lnTo>
                <a:lnTo>
                  <a:pt x="199125" y="297210"/>
                </a:lnTo>
                <a:lnTo>
                  <a:pt x="198038" y="305384"/>
                </a:lnTo>
                <a:lnTo>
                  <a:pt x="197554" y="315368"/>
                </a:lnTo>
                <a:lnTo>
                  <a:pt x="197244" y="324563"/>
                </a:lnTo>
                <a:lnTo>
                  <a:pt x="197170" y="333780"/>
                </a:lnTo>
                <a:lnTo>
                  <a:pt x="189787" y="334175"/>
                </a:lnTo>
                <a:lnTo>
                  <a:pt x="188595" y="3342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96"/>
          <p:cNvSpPr/>
          <p:nvPr/>
        </p:nvSpPr>
        <p:spPr>
          <a:xfrm>
            <a:off x="2823212" y="3308985"/>
            <a:ext cx="265700" cy="308611"/>
          </a:xfrm>
          <a:custGeom>
            <a:avLst/>
            <a:gdLst/>
            <a:ahLst/>
            <a:cxnLst/>
            <a:rect l="0" t="0" r="0" b="0"/>
            <a:pathLst>
              <a:path w="265700" h="308611">
                <a:moveTo>
                  <a:pt x="111440" y="0"/>
                </a:moveTo>
                <a:lnTo>
                  <a:pt x="119908" y="0"/>
                </a:lnTo>
                <a:lnTo>
                  <a:pt x="120003" y="7380"/>
                </a:lnTo>
                <a:lnTo>
                  <a:pt x="120959" y="7778"/>
                </a:lnTo>
                <a:lnTo>
                  <a:pt x="127392" y="8467"/>
                </a:lnTo>
                <a:lnTo>
                  <a:pt x="119785" y="8566"/>
                </a:lnTo>
                <a:lnTo>
                  <a:pt x="21667" y="8572"/>
                </a:lnTo>
                <a:lnTo>
                  <a:pt x="20159" y="9525"/>
                </a:lnTo>
                <a:lnTo>
                  <a:pt x="19154" y="11112"/>
                </a:lnTo>
                <a:lnTo>
                  <a:pt x="18483" y="13123"/>
                </a:lnTo>
                <a:lnTo>
                  <a:pt x="17084" y="14464"/>
                </a:lnTo>
                <a:lnTo>
                  <a:pt x="15198" y="15357"/>
                </a:lnTo>
                <a:lnTo>
                  <a:pt x="12989" y="15953"/>
                </a:lnTo>
                <a:lnTo>
                  <a:pt x="11516" y="17303"/>
                </a:lnTo>
                <a:lnTo>
                  <a:pt x="10534" y="19155"/>
                </a:lnTo>
                <a:lnTo>
                  <a:pt x="9443" y="23753"/>
                </a:lnTo>
                <a:lnTo>
                  <a:pt x="8829" y="31697"/>
                </a:lnTo>
                <a:lnTo>
                  <a:pt x="8647" y="40083"/>
                </a:lnTo>
                <a:lnTo>
                  <a:pt x="8580" y="54302"/>
                </a:lnTo>
                <a:lnTo>
                  <a:pt x="7624" y="57157"/>
                </a:lnTo>
                <a:lnTo>
                  <a:pt x="2681" y="65724"/>
                </a:lnTo>
                <a:lnTo>
                  <a:pt x="1190" y="71438"/>
                </a:lnTo>
                <a:lnTo>
                  <a:pt x="351" y="80010"/>
                </a:lnTo>
                <a:lnTo>
                  <a:pt x="102" y="88582"/>
                </a:lnTo>
                <a:lnTo>
                  <a:pt x="0" y="109748"/>
                </a:lnTo>
                <a:lnTo>
                  <a:pt x="4762" y="111266"/>
                </a:lnTo>
                <a:lnTo>
                  <a:pt x="12699" y="113229"/>
                </a:lnTo>
                <a:lnTo>
                  <a:pt x="41095" y="119618"/>
                </a:lnTo>
                <a:lnTo>
                  <a:pt x="48403" y="119936"/>
                </a:lnTo>
                <a:lnTo>
                  <a:pt x="51314" y="120011"/>
                </a:lnTo>
                <a:lnTo>
                  <a:pt x="46470" y="120014"/>
                </a:lnTo>
                <a:lnTo>
                  <a:pt x="48592" y="120014"/>
                </a:lnTo>
                <a:lnTo>
                  <a:pt x="44776" y="119062"/>
                </a:lnTo>
                <a:lnTo>
                  <a:pt x="27837" y="115464"/>
                </a:lnTo>
                <a:lnTo>
                  <a:pt x="22367" y="113171"/>
                </a:lnTo>
                <a:lnTo>
                  <a:pt x="19673" y="110689"/>
                </a:lnTo>
                <a:lnTo>
                  <a:pt x="17642" y="104414"/>
                </a:lnTo>
                <a:lnTo>
                  <a:pt x="18428" y="102947"/>
                </a:lnTo>
                <a:lnTo>
                  <a:pt x="26534" y="93748"/>
                </a:lnTo>
                <a:lnTo>
                  <a:pt x="29118" y="91074"/>
                </a:lnTo>
                <a:lnTo>
                  <a:pt x="31794" y="89290"/>
                </a:lnTo>
                <a:lnTo>
                  <a:pt x="37307" y="87310"/>
                </a:lnTo>
                <a:lnTo>
                  <a:pt x="45472" y="86429"/>
                </a:lnTo>
                <a:lnTo>
                  <a:pt x="50316" y="86194"/>
                </a:lnTo>
                <a:lnTo>
                  <a:pt x="55451" y="85085"/>
                </a:lnTo>
                <a:lnTo>
                  <a:pt x="60779" y="83393"/>
                </a:lnTo>
                <a:lnTo>
                  <a:pt x="66236" y="81313"/>
                </a:lnTo>
                <a:lnTo>
                  <a:pt x="70827" y="79926"/>
                </a:lnTo>
                <a:lnTo>
                  <a:pt x="78467" y="78385"/>
                </a:lnTo>
                <a:lnTo>
                  <a:pt x="82791" y="78927"/>
                </a:lnTo>
                <a:lnTo>
                  <a:pt x="87578" y="80240"/>
                </a:lnTo>
                <a:lnTo>
                  <a:pt x="92674" y="82068"/>
                </a:lnTo>
                <a:lnTo>
                  <a:pt x="97977" y="83287"/>
                </a:lnTo>
                <a:lnTo>
                  <a:pt x="103417" y="84100"/>
                </a:lnTo>
                <a:lnTo>
                  <a:pt x="108949" y="84641"/>
                </a:lnTo>
                <a:lnTo>
                  <a:pt x="113589" y="85955"/>
                </a:lnTo>
                <a:lnTo>
                  <a:pt x="126576" y="92355"/>
                </a:lnTo>
                <a:lnTo>
                  <a:pt x="132961" y="94907"/>
                </a:lnTo>
                <a:lnTo>
                  <a:pt x="140075" y="97561"/>
                </a:lnTo>
                <a:lnTo>
                  <a:pt x="145770" y="100283"/>
                </a:lnTo>
                <a:lnTo>
                  <a:pt x="150519" y="103050"/>
                </a:lnTo>
                <a:lnTo>
                  <a:pt x="154638" y="105848"/>
                </a:lnTo>
                <a:lnTo>
                  <a:pt x="164051" y="108665"/>
                </a:lnTo>
                <a:lnTo>
                  <a:pt x="176994" y="111496"/>
                </a:lnTo>
                <a:lnTo>
                  <a:pt x="192290" y="114335"/>
                </a:lnTo>
                <a:lnTo>
                  <a:pt x="204393" y="118133"/>
                </a:lnTo>
                <a:lnTo>
                  <a:pt x="214366" y="122571"/>
                </a:lnTo>
                <a:lnTo>
                  <a:pt x="222920" y="127433"/>
                </a:lnTo>
                <a:lnTo>
                  <a:pt x="229575" y="131628"/>
                </a:lnTo>
                <a:lnTo>
                  <a:pt x="234964" y="135377"/>
                </a:lnTo>
                <a:lnTo>
                  <a:pt x="239509" y="138828"/>
                </a:lnTo>
                <a:lnTo>
                  <a:pt x="247100" y="147744"/>
                </a:lnTo>
                <a:lnTo>
                  <a:pt x="250457" y="152788"/>
                </a:lnTo>
                <a:lnTo>
                  <a:pt x="253648" y="158056"/>
                </a:lnTo>
                <a:lnTo>
                  <a:pt x="256728" y="163473"/>
                </a:lnTo>
                <a:lnTo>
                  <a:pt x="259734" y="168989"/>
                </a:lnTo>
                <a:lnTo>
                  <a:pt x="261737" y="174572"/>
                </a:lnTo>
                <a:lnTo>
                  <a:pt x="263073" y="180199"/>
                </a:lnTo>
                <a:lnTo>
                  <a:pt x="263964" y="185855"/>
                </a:lnTo>
                <a:lnTo>
                  <a:pt x="264558" y="191531"/>
                </a:lnTo>
                <a:lnTo>
                  <a:pt x="264953" y="197219"/>
                </a:lnTo>
                <a:lnTo>
                  <a:pt x="265217" y="202917"/>
                </a:lnTo>
                <a:lnTo>
                  <a:pt x="265511" y="214327"/>
                </a:lnTo>
                <a:lnTo>
                  <a:pt x="265699" y="232624"/>
                </a:lnTo>
                <a:lnTo>
                  <a:pt x="263185" y="241818"/>
                </a:lnTo>
                <a:lnTo>
                  <a:pt x="258892" y="251302"/>
                </a:lnTo>
                <a:lnTo>
                  <a:pt x="251120" y="262949"/>
                </a:lnTo>
                <a:lnTo>
                  <a:pt x="248375" y="267692"/>
                </a:lnTo>
                <a:lnTo>
                  <a:pt x="245593" y="272759"/>
                </a:lnTo>
                <a:lnTo>
                  <a:pt x="237421" y="280928"/>
                </a:lnTo>
                <a:lnTo>
                  <a:pt x="232575" y="284440"/>
                </a:lnTo>
                <a:lnTo>
                  <a:pt x="227439" y="287734"/>
                </a:lnTo>
                <a:lnTo>
                  <a:pt x="222110" y="290883"/>
                </a:lnTo>
                <a:lnTo>
                  <a:pt x="216653" y="293934"/>
                </a:lnTo>
                <a:lnTo>
                  <a:pt x="212062" y="295968"/>
                </a:lnTo>
                <a:lnTo>
                  <a:pt x="204421" y="298229"/>
                </a:lnTo>
                <a:lnTo>
                  <a:pt x="200097" y="299784"/>
                </a:lnTo>
                <a:lnTo>
                  <a:pt x="195310" y="301774"/>
                </a:lnTo>
                <a:lnTo>
                  <a:pt x="190213" y="304052"/>
                </a:lnTo>
                <a:lnTo>
                  <a:pt x="184910" y="305571"/>
                </a:lnTo>
                <a:lnTo>
                  <a:pt x="179470" y="306584"/>
                </a:lnTo>
                <a:lnTo>
                  <a:pt x="173938" y="307259"/>
                </a:lnTo>
                <a:lnTo>
                  <a:pt x="168346" y="307709"/>
                </a:lnTo>
                <a:lnTo>
                  <a:pt x="162712" y="308010"/>
                </a:lnTo>
                <a:lnTo>
                  <a:pt x="148222" y="308432"/>
                </a:lnTo>
                <a:lnTo>
                  <a:pt x="128804" y="308594"/>
                </a:lnTo>
                <a:lnTo>
                  <a:pt x="102976" y="308610"/>
                </a:lnTo>
                <a:lnTo>
                  <a:pt x="102867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97"/>
          <p:cNvSpPr/>
          <p:nvPr/>
        </p:nvSpPr>
        <p:spPr>
          <a:xfrm>
            <a:off x="3234689" y="3420427"/>
            <a:ext cx="240032" cy="1"/>
          </a:xfrm>
          <a:custGeom>
            <a:avLst/>
            <a:gdLst/>
            <a:ahLst/>
            <a:cxnLst/>
            <a:rect l="0" t="0" r="0" b="0"/>
            <a:pathLst>
              <a:path w="240032" h="1">
                <a:moveTo>
                  <a:pt x="0" y="0"/>
                </a:move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98"/>
          <p:cNvSpPr/>
          <p:nvPr/>
        </p:nvSpPr>
        <p:spPr>
          <a:xfrm>
            <a:off x="3294698" y="3489007"/>
            <a:ext cx="188595" cy="8573"/>
          </a:xfrm>
          <a:custGeom>
            <a:avLst/>
            <a:gdLst/>
            <a:ahLst/>
            <a:cxnLst/>
            <a:rect l="0" t="0" r="0" b="0"/>
            <a:pathLst>
              <a:path w="188595" h="8573">
                <a:moveTo>
                  <a:pt x="8572" y="8572"/>
                </a:moveTo>
                <a:lnTo>
                  <a:pt x="0" y="8572"/>
                </a:lnTo>
                <a:lnTo>
                  <a:pt x="15599" y="8572"/>
                </a:lnTo>
                <a:lnTo>
                  <a:pt x="18019" y="7620"/>
                </a:lnTo>
                <a:lnTo>
                  <a:pt x="21537" y="6033"/>
                </a:lnTo>
                <a:lnTo>
                  <a:pt x="25788" y="4022"/>
                </a:lnTo>
                <a:lnTo>
                  <a:pt x="29574" y="2681"/>
                </a:lnTo>
                <a:lnTo>
                  <a:pt x="33051" y="1788"/>
                </a:lnTo>
                <a:lnTo>
                  <a:pt x="36321" y="1192"/>
                </a:lnTo>
                <a:lnTo>
                  <a:pt x="39454" y="795"/>
                </a:lnTo>
                <a:lnTo>
                  <a:pt x="42495" y="530"/>
                </a:lnTo>
                <a:lnTo>
                  <a:pt x="45474" y="353"/>
                </a:lnTo>
                <a:lnTo>
                  <a:pt x="53865" y="157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99"/>
          <p:cNvSpPr/>
          <p:nvPr/>
        </p:nvSpPr>
        <p:spPr>
          <a:xfrm>
            <a:off x="3663314" y="3300412"/>
            <a:ext cx="265749" cy="213916"/>
          </a:xfrm>
          <a:custGeom>
            <a:avLst/>
            <a:gdLst/>
            <a:ahLst/>
            <a:cxnLst/>
            <a:rect l="0" t="0" r="0" b="0"/>
            <a:pathLst>
              <a:path w="265749" h="213916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779" y="6844"/>
                </a:lnTo>
                <a:lnTo>
                  <a:pt x="8220" y="11932"/>
                </a:lnTo>
                <a:lnTo>
                  <a:pt x="8416" y="17368"/>
                </a:lnTo>
                <a:lnTo>
                  <a:pt x="8468" y="20151"/>
                </a:lnTo>
                <a:lnTo>
                  <a:pt x="9456" y="23912"/>
                </a:lnTo>
                <a:lnTo>
                  <a:pt x="11067" y="28324"/>
                </a:lnTo>
                <a:lnTo>
                  <a:pt x="13093" y="33170"/>
                </a:lnTo>
                <a:lnTo>
                  <a:pt x="14444" y="37353"/>
                </a:lnTo>
                <a:lnTo>
                  <a:pt x="15345" y="41095"/>
                </a:lnTo>
                <a:lnTo>
                  <a:pt x="15945" y="44541"/>
                </a:lnTo>
                <a:lnTo>
                  <a:pt x="16345" y="48744"/>
                </a:lnTo>
                <a:lnTo>
                  <a:pt x="16612" y="53451"/>
                </a:lnTo>
                <a:lnTo>
                  <a:pt x="16909" y="63761"/>
                </a:lnTo>
                <a:lnTo>
                  <a:pt x="17114" y="91558"/>
                </a:lnTo>
                <a:lnTo>
                  <a:pt x="16172" y="97234"/>
                </a:lnTo>
                <a:lnTo>
                  <a:pt x="14592" y="102923"/>
                </a:lnTo>
                <a:lnTo>
                  <a:pt x="12586" y="108620"/>
                </a:lnTo>
                <a:lnTo>
                  <a:pt x="14106" y="114323"/>
                </a:lnTo>
                <a:lnTo>
                  <a:pt x="17976" y="120031"/>
                </a:lnTo>
                <a:lnTo>
                  <a:pt x="23414" y="125740"/>
                </a:lnTo>
                <a:lnTo>
                  <a:pt x="26087" y="131452"/>
                </a:lnTo>
                <a:lnTo>
                  <a:pt x="26917" y="137165"/>
                </a:lnTo>
                <a:lnTo>
                  <a:pt x="26517" y="142878"/>
                </a:lnTo>
                <a:lnTo>
                  <a:pt x="26251" y="148592"/>
                </a:lnTo>
                <a:lnTo>
                  <a:pt x="25955" y="160021"/>
                </a:lnTo>
                <a:lnTo>
                  <a:pt x="24923" y="164783"/>
                </a:lnTo>
                <a:lnTo>
                  <a:pt x="23283" y="168911"/>
                </a:lnTo>
                <a:lnTo>
                  <a:pt x="21238" y="172615"/>
                </a:lnTo>
                <a:lnTo>
                  <a:pt x="18964" y="179270"/>
                </a:lnTo>
                <a:lnTo>
                  <a:pt x="17954" y="185403"/>
                </a:lnTo>
                <a:lnTo>
                  <a:pt x="17505" y="191304"/>
                </a:lnTo>
                <a:lnTo>
                  <a:pt x="18338" y="194211"/>
                </a:lnTo>
                <a:lnTo>
                  <a:pt x="21803" y="199981"/>
                </a:lnTo>
                <a:lnTo>
                  <a:pt x="24558" y="204034"/>
                </a:lnTo>
                <a:lnTo>
                  <a:pt x="25203" y="207522"/>
                </a:lnTo>
                <a:lnTo>
                  <a:pt x="25374" y="209785"/>
                </a:lnTo>
                <a:lnTo>
                  <a:pt x="26442" y="211294"/>
                </a:lnTo>
                <a:lnTo>
                  <a:pt x="28106" y="212301"/>
                </a:lnTo>
                <a:lnTo>
                  <a:pt x="32494" y="213418"/>
                </a:lnTo>
                <a:lnTo>
                  <a:pt x="37620" y="213915"/>
                </a:lnTo>
                <a:lnTo>
                  <a:pt x="40320" y="213095"/>
                </a:lnTo>
                <a:lnTo>
                  <a:pt x="45861" y="209644"/>
                </a:lnTo>
                <a:lnTo>
                  <a:pt x="54037" y="207475"/>
                </a:lnTo>
                <a:lnTo>
                  <a:pt x="58885" y="206897"/>
                </a:lnTo>
                <a:lnTo>
                  <a:pt x="64022" y="205559"/>
                </a:lnTo>
                <a:lnTo>
                  <a:pt x="69352" y="203714"/>
                </a:lnTo>
                <a:lnTo>
                  <a:pt x="74809" y="201532"/>
                </a:lnTo>
                <a:lnTo>
                  <a:pt x="79401" y="199125"/>
                </a:lnTo>
                <a:lnTo>
                  <a:pt x="87042" y="193910"/>
                </a:lnTo>
                <a:lnTo>
                  <a:pt x="92318" y="191186"/>
                </a:lnTo>
                <a:lnTo>
                  <a:pt x="98693" y="188417"/>
                </a:lnTo>
                <a:lnTo>
                  <a:pt x="105800" y="185619"/>
                </a:lnTo>
                <a:lnTo>
                  <a:pt x="112444" y="182801"/>
                </a:lnTo>
                <a:lnTo>
                  <a:pt x="124905" y="177130"/>
                </a:lnTo>
                <a:lnTo>
                  <a:pt x="130895" y="175237"/>
                </a:lnTo>
                <a:lnTo>
                  <a:pt x="136794" y="173974"/>
                </a:lnTo>
                <a:lnTo>
                  <a:pt x="142631" y="173133"/>
                </a:lnTo>
                <a:lnTo>
                  <a:pt x="148428" y="172572"/>
                </a:lnTo>
                <a:lnTo>
                  <a:pt x="154197" y="172198"/>
                </a:lnTo>
                <a:lnTo>
                  <a:pt x="159948" y="171949"/>
                </a:lnTo>
                <a:lnTo>
                  <a:pt x="165687" y="170830"/>
                </a:lnTo>
                <a:lnTo>
                  <a:pt x="171418" y="169132"/>
                </a:lnTo>
                <a:lnTo>
                  <a:pt x="177144" y="167047"/>
                </a:lnTo>
                <a:lnTo>
                  <a:pt x="182866" y="165657"/>
                </a:lnTo>
                <a:lnTo>
                  <a:pt x="188586" y="164731"/>
                </a:lnTo>
                <a:lnTo>
                  <a:pt x="194304" y="164113"/>
                </a:lnTo>
                <a:lnTo>
                  <a:pt x="199069" y="164654"/>
                </a:lnTo>
                <a:lnTo>
                  <a:pt x="203198" y="165967"/>
                </a:lnTo>
                <a:lnTo>
                  <a:pt x="210325" y="169013"/>
                </a:lnTo>
                <a:lnTo>
                  <a:pt x="216668" y="170367"/>
                </a:lnTo>
                <a:lnTo>
                  <a:pt x="222662" y="170969"/>
                </a:lnTo>
                <a:lnTo>
                  <a:pt x="225594" y="171129"/>
                </a:lnTo>
                <a:lnTo>
                  <a:pt x="228501" y="172189"/>
                </a:lnTo>
                <a:lnTo>
                  <a:pt x="234271" y="175906"/>
                </a:lnTo>
                <a:lnTo>
                  <a:pt x="240011" y="178193"/>
                </a:lnTo>
                <a:lnTo>
                  <a:pt x="245737" y="179210"/>
                </a:lnTo>
                <a:lnTo>
                  <a:pt x="253363" y="179782"/>
                </a:lnTo>
                <a:lnTo>
                  <a:pt x="255481" y="179915"/>
                </a:lnTo>
                <a:lnTo>
                  <a:pt x="256046" y="180904"/>
                </a:lnTo>
                <a:lnTo>
                  <a:pt x="256674" y="184542"/>
                </a:lnTo>
                <a:lnTo>
                  <a:pt x="257793" y="185893"/>
                </a:lnTo>
                <a:lnTo>
                  <a:pt x="259492" y="186794"/>
                </a:lnTo>
                <a:lnTo>
                  <a:pt x="265748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00"/>
          <p:cNvSpPr/>
          <p:nvPr/>
        </p:nvSpPr>
        <p:spPr>
          <a:xfrm>
            <a:off x="3877627" y="3317557"/>
            <a:ext cx="34291" cy="338930"/>
          </a:xfrm>
          <a:custGeom>
            <a:avLst/>
            <a:gdLst/>
            <a:ahLst/>
            <a:cxnLst/>
            <a:rect l="0" t="0" r="0" b="0"/>
            <a:pathLst>
              <a:path w="34291" h="338930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778" y="23912"/>
                </a:lnTo>
                <a:lnTo>
                  <a:pt x="8219" y="33170"/>
                </a:lnTo>
                <a:lnTo>
                  <a:pt x="8468" y="49092"/>
                </a:lnTo>
                <a:lnTo>
                  <a:pt x="8541" y="70426"/>
                </a:lnTo>
                <a:lnTo>
                  <a:pt x="11410" y="78383"/>
                </a:lnTo>
                <a:lnTo>
                  <a:pt x="16179" y="86546"/>
                </a:lnTo>
                <a:lnTo>
                  <a:pt x="22215" y="94845"/>
                </a:lnTo>
                <a:lnTo>
                  <a:pt x="26241" y="103235"/>
                </a:lnTo>
                <a:lnTo>
                  <a:pt x="28924" y="111686"/>
                </a:lnTo>
                <a:lnTo>
                  <a:pt x="30713" y="120177"/>
                </a:lnTo>
                <a:lnTo>
                  <a:pt x="31905" y="128696"/>
                </a:lnTo>
                <a:lnTo>
                  <a:pt x="32700" y="137232"/>
                </a:lnTo>
                <a:lnTo>
                  <a:pt x="33230" y="145781"/>
                </a:lnTo>
                <a:lnTo>
                  <a:pt x="33819" y="162899"/>
                </a:lnTo>
                <a:lnTo>
                  <a:pt x="33976" y="171464"/>
                </a:lnTo>
                <a:lnTo>
                  <a:pt x="33128" y="180032"/>
                </a:lnTo>
                <a:lnTo>
                  <a:pt x="31611" y="188601"/>
                </a:lnTo>
                <a:lnTo>
                  <a:pt x="29646" y="197172"/>
                </a:lnTo>
                <a:lnTo>
                  <a:pt x="28337" y="205743"/>
                </a:lnTo>
                <a:lnTo>
                  <a:pt x="27464" y="214315"/>
                </a:lnTo>
                <a:lnTo>
                  <a:pt x="26881" y="222886"/>
                </a:lnTo>
                <a:lnTo>
                  <a:pt x="26235" y="237491"/>
                </a:lnTo>
                <a:lnTo>
                  <a:pt x="25947" y="251284"/>
                </a:lnTo>
                <a:lnTo>
                  <a:pt x="25720" y="310848"/>
                </a:lnTo>
                <a:lnTo>
                  <a:pt x="26672" y="313912"/>
                </a:lnTo>
                <a:lnTo>
                  <a:pt x="28259" y="316907"/>
                </a:lnTo>
                <a:lnTo>
                  <a:pt x="30269" y="319857"/>
                </a:lnTo>
                <a:lnTo>
                  <a:pt x="31609" y="322775"/>
                </a:lnTo>
                <a:lnTo>
                  <a:pt x="32503" y="325674"/>
                </a:lnTo>
                <a:lnTo>
                  <a:pt x="33937" y="332618"/>
                </a:lnTo>
                <a:lnTo>
                  <a:pt x="34221" y="338929"/>
                </a:lnTo>
                <a:lnTo>
                  <a:pt x="34290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01"/>
          <p:cNvSpPr/>
          <p:nvPr/>
        </p:nvSpPr>
        <p:spPr>
          <a:xfrm>
            <a:off x="4066396" y="3308987"/>
            <a:ext cx="188422" cy="298695"/>
          </a:xfrm>
          <a:custGeom>
            <a:avLst/>
            <a:gdLst/>
            <a:ahLst/>
            <a:cxnLst/>
            <a:rect l="0" t="0" r="0" b="0"/>
            <a:pathLst>
              <a:path w="188422" h="298695">
                <a:moveTo>
                  <a:pt x="136986" y="8570"/>
                </a:moveTo>
                <a:lnTo>
                  <a:pt x="136986" y="102"/>
                </a:lnTo>
                <a:lnTo>
                  <a:pt x="132436" y="29"/>
                </a:lnTo>
                <a:lnTo>
                  <a:pt x="124216" y="0"/>
                </a:lnTo>
                <a:lnTo>
                  <a:pt x="122757" y="952"/>
                </a:lnTo>
                <a:lnTo>
                  <a:pt x="121785" y="2539"/>
                </a:lnTo>
                <a:lnTo>
                  <a:pt x="121137" y="4549"/>
                </a:lnTo>
                <a:lnTo>
                  <a:pt x="117877" y="9323"/>
                </a:lnTo>
                <a:lnTo>
                  <a:pt x="115675" y="11930"/>
                </a:lnTo>
                <a:lnTo>
                  <a:pt x="112301" y="14620"/>
                </a:lnTo>
                <a:lnTo>
                  <a:pt x="108147" y="17366"/>
                </a:lnTo>
                <a:lnTo>
                  <a:pt x="103473" y="20149"/>
                </a:lnTo>
                <a:lnTo>
                  <a:pt x="99404" y="22957"/>
                </a:lnTo>
                <a:lnTo>
                  <a:pt x="95739" y="25781"/>
                </a:lnTo>
                <a:lnTo>
                  <a:pt x="92343" y="28617"/>
                </a:lnTo>
                <a:lnTo>
                  <a:pt x="89126" y="31459"/>
                </a:lnTo>
                <a:lnTo>
                  <a:pt x="83013" y="37158"/>
                </a:lnTo>
                <a:lnTo>
                  <a:pt x="69665" y="50272"/>
                </a:lnTo>
                <a:lnTo>
                  <a:pt x="64483" y="56374"/>
                </a:lnTo>
                <a:lnTo>
                  <a:pt x="59123" y="63300"/>
                </a:lnTo>
                <a:lnTo>
                  <a:pt x="53645" y="70774"/>
                </a:lnTo>
                <a:lnTo>
                  <a:pt x="48088" y="77662"/>
                </a:lnTo>
                <a:lnTo>
                  <a:pt x="42478" y="84158"/>
                </a:lnTo>
                <a:lnTo>
                  <a:pt x="36833" y="90395"/>
                </a:lnTo>
                <a:lnTo>
                  <a:pt x="33070" y="96458"/>
                </a:lnTo>
                <a:lnTo>
                  <a:pt x="30561" y="102404"/>
                </a:lnTo>
                <a:lnTo>
                  <a:pt x="28889" y="108274"/>
                </a:lnTo>
                <a:lnTo>
                  <a:pt x="25869" y="115044"/>
                </a:lnTo>
                <a:lnTo>
                  <a:pt x="21950" y="122415"/>
                </a:lnTo>
                <a:lnTo>
                  <a:pt x="17433" y="130187"/>
                </a:lnTo>
                <a:lnTo>
                  <a:pt x="13469" y="138225"/>
                </a:lnTo>
                <a:lnTo>
                  <a:pt x="9874" y="146442"/>
                </a:lnTo>
                <a:lnTo>
                  <a:pt x="6524" y="154777"/>
                </a:lnTo>
                <a:lnTo>
                  <a:pt x="4292" y="162239"/>
                </a:lnTo>
                <a:lnTo>
                  <a:pt x="2803" y="169119"/>
                </a:lnTo>
                <a:lnTo>
                  <a:pt x="1811" y="175610"/>
                </a:lnTo>
                <a:lnTo>
                  <a:pt x="1149" y="181842"/>
                </a:lnTo>
                <a:lnTo>
                  <a:pt x="708" y="187903"/>
                </a:lnTo>
                <a:lnTo>
                  <a:pt x="414" y="193848"/>
                </a:lnTo>
                <a:lnTo>
                  <a:pt x="87" y="208073"/>
                </a:lnTo>
                <a:lnTo>
                  <a:pt x="0" y="215867"/>
                </a:lnTo>
                <a:lnTo>
                  <a:pt x="895" y="222968"/>
                </a:lnTo>
                <a:lnTo>
                  <a:pt x="2444" y="229607"/>
                </a:lnTo>
                <a:lnTo>
                  <a:pt x="4429" y="235938"/>
                </a:lnTo>
                <a:lnTo>
                  <a:pt x="7657" y="241111"/>
                </a:lnTo>
                <a:lnTo>
                  <a:pt x="11714" y="245513"/>
                </a:lnTo>
                <a:lnTo>
                  <a:pt x="16324" y="249399"/>
                </a:lnTo>
                <a:lnTo>
                  <a:pt x="20349" y="252943"/>
                </a:lnTo>
                <a:lnTo>
                  <a:pt x="27363" y="259420"/>
                </a:lnTo>
                <a:lnTo>
                  <a:pt x="32472" y="262481"/>
                </a:lnTo>
                <a:lnTo>
                  <a:pt x="38734" y="265474"/>
                </a:lnTo>
                <a:lnTo>
                  <a:pt x="45768" y="268422"/>
                </a:lnTo>
                <a:lnTo>
                  <a:pt x="52361" y="271340"/>
                </a:lnTo>
                <a:lnTo>
                  <a:pt x="64768" y="277122"/>
                </a:lnTo>
                <a:lnTo>
                  <a:pt x="71695" y="279997"/>
                </a:lnTo>
                <a:lnTo>
                  <a:pt x="79171" y="282866"/>
                </a:lnTo>
                <a:lnTo>
                  <a:pt x="87013" y="285732"/>
                </a:lnTo>
                <a:lnTo>
                  <a:pt x="94145" y="287642"/>
                </a:lnTo>
                <a:lnTo>
                  <a:pt x="100806" y="288915"/>
                </a:lnTo>
                <a:lnTo>
                  <a:pt x="107151" y="289765"/>
                </a:lnTo>
                <a:lnTo>
                  <a:pt x="114238" y="291283"/>
                </a:lnTo>
                <a:lnTo>
                  <a:pt x="121821" y="293248"/>
                </a:lnTo>
                <a:lnTo>
                  <a:pt x="129733" y="295510"/>
                </a:lnTo>
                <a:lnTo>
                  <a:pt x="136913" y="297018"/>
                </a:lnTo>
                <a:lnTo>
                  <a:pt x="143605" y="298024"/>
                </a:lnTo>
                <a:lnTo>
                  <a:pt x="149971" y="298694"/>
                </a:lnTo>
                <a:lnTo>
                  <a:pt x="155168" y="298189"/>
                </a:lnTo>
                <a:lnTo>
                  <a:pt x="159585" y="296899"/>
                </a:lnTo>
                <a:lnTo>
                  <a:pt x="163481" y="295087"/>
                </a:lnTo>
                <a:lnTo>
                  <a:pt x="167032" y="293879"/>
                </a:lnTo>
                <a:lnTo>
                  <a:pt x="170352" y="293074"/>
                </a:lnTo>
                <a:lnTo>
                  <a:pt x="173518" y="292536"/>
                </a:lnTo>
                <a:lnTo>
                  <a:pt x="176581" y="292179"/>
                </a:lnTo>
                <a:lnTo>
                  <a:pt x="179575" y="291940"/>
                </a:lnTo>
                <a:lnTo>
                  <a:pt x="187903" y="291490"/>
                </a:lnTo>
                <a:lnTo>
                  <a:pt x="188421" y="282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02"/>
          <p:cNvSpPr/>
          <p:nvPr/>
        </p:nvSpPr>
        <p:spPr>
          <a:xfrm>
            <a:off x="4186237" y="3437613"/>
            <a:ext cx="179616" cy="210609"/>
          </a:xfrm>
          <a:custGeom>
            <a:avLst/>
            <a:gdLst/>
            <a:ahLst/>
            <a:cxnLst/>
            <a:rect l="0" t="0" r="0" b="0"/>
            <a:pathLst>
              <a:path w="179616" h="210609">
                <a:moveTo>
                  <a:pt x="0" y="34249"/>
                </a:moveTo>
                <a:lnTo>
                  <a:pt x="17321" y="34249"/>
                </a:lnTo>
                <a:lnTo>
                  <a:pt x="22025" y="33296"/>
                </a:lnTo>
                <a:lnTo>
                  <a:pt x="27066" y="31709"/>
                </a:lnTo>
                <a:lnTo>
                  <a:pt x="32331" y="29699"/>
                </a:lnTo>
                <a:lnTo>
                  <a:pt x="36794" y="28357"/>
                </a:lnTo>
                <a:lnTo>
                  <a:pt x="40722" y="27464"/>
                </a:lnTo>
                <a:lnTo>
                  <a:pt x="44293" y="26868"/>
                </a:lnTo>
                <a:lnTo>
                  <a:pt x="49531" y="25519"/>
                </a:lnTo>
                <a:lnTo>
                  <a:pt x="55881" y="23666"/>
                </a:lnTo>
                <a:lnTo>
                  <a:pt x="62971" y="21479"/>
                </a:lnTo>
                <a:lnTo>
                  <a:pt x="69604" y="20020"/>
                </a:lnTo>
                <a:lnTo>
                  <a:pt x="75930" y="19048"/>
                </a:lnTo>
                <a:lnTo>
                  <a:pt x="82052" y="18400"/>
                </a:lnTo>
                <a:lnTo>
                  <a:pt x="88991" y="17016"/>
                </a:lnTo>
                <a:lnTo>
                  <a:pt x="96475" y="15140"/>
                </a:lnTo>
                <a:lnTo>
                  <a:pt x="104322" y="12938"/>
                </a:lnTo>
                <a:lnTo>
                  <a:pt x="111458" y="10516"/>
                </a:lnTo>
                <a:lnTo>
                  <a:pt x="118120" y="7950"/>
                </a:lnTo>
                <a:lnTo>
                  <a:pt x="124467" y="5286"/>
                </a:lnTo>
                <a:lnTo>
                  <a:pt x="129650" y="3511"/>
                </a:lnTo>
                <a:lnTo>
                  <a:pt x="134059" y="2327"/>
                </a:lnTo>
                <a:lnTo>
                  <a:pt x="137950" y="1537"/>
                </a:lnTo>
                <a:lnTo>
                  <a:pt x="142449" y="1011"/>
                </a:lnTo>
                <a:lnTo>
                  <a:pt x="147353" y="661"/>
                </a:lnTo>
                <a:lnTo>
                  <a:pt x="156930" y="271"/>
                </a:lnTo>
                <a:lnTo>
                  <a:pt x="169350" y="0"/>
                </a:lnTo>
                <a:lnTo>
                  <a:pt x="173057" y="2517"/>
                </a:lnTo>
                <a:lnTo>
                  <a:pt x="175379" y="4522"/>
                </a:lnTo>
                <a:lnTo>
                  <a:pt x="176926" y="6811"/>
                </a:lnTo>
                <a:lnTo>
                  <a:pt x="178646" y="11895"/>
                </a:lnTo>
                <a:lnTo>
                  <a:pt x="179105" y="15536"/>
                </a:lnTo>
                <a:lnTo>
                  <a:pt x="179411" y="19869"/>
                </a:lnTo>
                <a:lnTo>
                  <a:pt x="179615" y="24662"/>
                </a:lnTo>
                <a:lnTo>
                  <a:pt x="178798" y="28811"/>
                </a:lnTo>
                <a:lnTo>
                  <a:pt x="177301" y="32528"/>
                </a:lnTo>
                <a:lnTo>
                  <a:pt x="175351" y="35959"/>
                </a:lnTo>
                <a:lnTo>
                  <a:pt x="174050" y="40152"/>
                </a:lnTo>
                <a:lnTo>
                  <a:pt x="173184" y="44852"/>
                </a:lnTo>
                <a:lnTo>
                  <a:pt x="172606" y="49890"/>
                </a:lnTo>
                <a:lnTo>
                  <a:pt x="171268" y="55154"/>
                </a:lnTo>
                <a:lnTo>
                  <a:pt x="169423" y="60568"/>
                </a:lnTo>
                <a:lnTo>
                  <a:pt x="167242" y="66083"/>
                </a:lnTo>
                <a:lnTo>
                  <a:pt x="164835" y="71664"/>
                </a:lnTo>
                <a:lnTo>
                  <a:pt x="159620" y="82946"/>
                </a:lnTo>
                <a:lnTo>
                  <a:pt x="142840" y="117127"/>
                </a:lnTo>
                <a:lnTo>
                  <a:pt x="140946" y="122839"/>
                </a:lnTo>
                <a:lnTo>
                  <a:pt x="139684" y="128551"/>
                </a:lnTo>
                <a:lnTo>
                  <a:pt x="138843" y="134265"/>
                </a:lnTo>
                <a:lnTo>
                  <a:pt x="138282" y="139026"/>
                </a:lnTo>
                <a:lnTo>
                  <a:pt x="137908" y="143153"/>
                </a:lnTo>
                <a:lnTo>
                  <a:pt x="137659" y="146856"/>
                </a:lnTo>
                <a:lnTo>
                  <a:pt x="137492" y="151231"/>
                </a:lnTo>
                <a:lnTo>
                  <a:pt x="137259" y="165536"/>
                </a:lnTo>
                <a:lnTo>
                  <a:pt x="137160" y="205194"/>
                </a:lnTo>
                <a:lnTo>
                  <a:pt x="141711" y="205549"/>
                </a:lnTo>
                <a:lnTo>
                  <a:pt x="143051" y="206552"/>
                </a:lnTo>
                <a:lnTo>
                  <a:pt x="143945" y="208172"/>
                </a:lnTo>
                <a:lnTo>
                  <a:pt x="144541" y="210206"/>
                </a:lnTo>
                <a:lnTo>
                  <a:pt x="144938" y="210608"/>
                </a:lnTo>
                <a:lnTo>
                  <a:pt x="145203" y="209925"/>
                </a:lnTo>
                <a:lnTo>
                  <a:pt x="145733" y="2056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03"/>
          <p:cNvSpPr/>
          <p:nvPr/>
        </p:nvSpPr>
        <p:spPr>
          <a:xfrm>
            <a:off x="4554885" y="3300412"/>
            <a:ext cx="25688" cy="351474"/>
          </a:xfrm>
          <a:custGeom>
            <a:avLst/>
            <a:gdLst/>
            <a:ahLst/>
            <a:cxnLst/>
            <a:rect l="0" t="0" r="0" b="0"/>
            <a:pathLst>
              <a:path w="25688" h="351474">
                <a:moveTo>
                  <a:pt x="8542" y="0"/>
                </a:moveTo>
                <a:lnTo>
                  <a:pt x="8542" y="57334"/>
                </a:lnTo>
                <a:lnTo>
                  <a:pt x="7590" y="63940"/>
                </a:lnTo>
                <a:lnTo>
                  <a:pt x="6002" y="71202"/>
                </a:lnTo>
                <a:lnTo>
                  <a:pt x="3992" y="78900"/>
                </a:lnTo>
                <a:lnTo>
                  <a:pt x="2651" y="86890"/>
                </a:lnTo>
                <a:lnTo>
                  <a:pt x="1757" y="95074"/>
                </a:lnTo>
                <a:lnTo>
                  <a:pt x="1161" y="103388"/>
                </a:lnTo>
                <a:lnTo>
                  <a:pt x="764" y="111788"/>
                </a:lnTo>
                <a:lnTo>
                  <a:pt x="323" y="128741"/>
                </a:lnTo>
                <a:lnTo>
                  <a:pt x="0" y="180036"/>
                </a:lnTo>
                <a:lnTo>
                  <a:pt x="943" y="188604"/>
                </a:lnTo>
                <a:lnTo>
                  <a:pt x="2523" y="197174"/>
                </a:lnTo>
                <a:lnTo>
                  <a:pt x="4529" y="205744"/>
                </a:lnTo>
                <a:lnTo>
                  <a:pt x="5867" y="214315"/>
                </a:lnTo>
                <a:lnTo>
                  <a:pt x="6759" y="222887"/>
                </a:lnTo>
                <a:lnTo>
                  <a:pt x="7353" y="231459"/>
                </a:lnTo>
                <a:lnTo>
                  <a:pt x="8014" y="246063"/>
                </a:lnTo>
                <a:lnTo>
                  <a:pt x="8190" y="252625"/>
                </a:lnTo>
                <a:lnTo>
                  <a:pt x="9260" y="259857"/>
                </a:lnTo>
                <a:lnTo>
                  <a:pt x="10925" y="267535"/>
                </a:lnTo>
                <a:lnTo>
                  <a:pt x="12988" y="275512"/>
                </a:lnTo>
                <a:lnTo>
                  <a:pt x="14364" y="282735"/>
                </a:lnTo>
                <a:lnTo>
                  <a:pt x="15281" y="289455"/>
                </a:lnTo>
                <a:lnTo>
                  <a:pt x="15892" y="295840"/>
                </a:lnTo>
                <a:lnTo>
                  <a:pt x="16572" y="305474"/>
                </a:lnTo>
                <a:lnTo>
                  <a:pt x="16873" y="313884"/>
                </a:lnTo>
                <a:lnTo>
                  <a:pt x="17105" y="340799"/>
                </a:lnTo>
                <a:lnTo>
                  <a:pt x="18061" y="342452"/>
                </a:lnTo>
                <a:lnTo>
                  <a:pt x="19650" y="344506"/>
                </a:lnTo>
                <a:lnTo>
                  <a:pt x="25687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04"/>
          <p:cNvSpPr/>
          <p:nvPr/>
        </p:nvSpPr>
        <p:spPr>
          <a:xfrm>
            <a:off x="4717732" y="3283267"/>
            <a:ext cx="25719" cy="377191"/>
          </a:xfrm>
          <a:custGeom>
            <a:avLst/>
            <a:gdLst/>
            <a:ahLst/>
            <a:cxnLst/>
            <a:rect l="0" t="0" r="0" b="0"/>
            <a:pathLst>
              <a:path w="25719" h="37719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541" y="8220"/>
                </a:lnTo>
                <a:lnTo>
                  <a:pt x="8572" y="214314"/>
                </a:lnTo>
                <a:lnTo>
                  <a:pt x="7620" y="222886"/>
                </a:lnTo>
                <a:lnTo>
                  <a:pt x="6033" y="231458"/>
                </a:lnTo>
                <a:lnTo>
                  <a:pt x="4022" y="240030"/>
                </a:lnTo>
                <a:lnTo>
                  <a:pt x="2681" y="247650"/>
                </a:lnTo>
                <a:lnTo>
                  <a:pt x="1787" y="254635"/>
                </a:lnTo>
                <a:lnTo>
                  <a:pt x="1191" y="261197"/>
                </a:lnTo>
                <a:lnTo>
                  <a:pt x="1747" y="268429"/>
                </a:lnTo>
                <a:lnTo>
                  <a:pt x="3070" y="276107"/>
                </a:lnTo>
                <a:lnTo>
                  <a:pt x="4904" y="284084"/>
                </a:lnTo>
                <a:lnTo>
                  <a:pt x="6127" y="291307"/>
                </a:lnTo>
                <a:lnTo>
                  <a:pt x="6942" y="298027"/>
                </a:lnTo>
                <a:lnTo>
                  <a:pt x="7485" y="304412"/>
                </a:lnTo>
                <a:lnTo>
                  <a:pt x="8090" y="314047"/>
                </a:lnTo>
                <a:lnTo>
                  <a:pt x="8250" y="317950"/>
                </a:lnTo>
                <a:lnTo>
                  <a:pt x="9310" y="322456"/>
                </a:lnTo>
                <a:lnTo>
                  <a:pt x="10969" y="327366"/>
                </a:lnTo>
                <a:lnTo>
                  <a:pt x="13028" y="332544"/>
                </a:lnTo>
                <a:lnTo>
                  <a:pt x="14400" y="336949"/>
                </a:lnTo>
                <a:lnTo>
                  <a:pt x="15315" y="340838"/>
                </a:lnTo>
                <a:lnTo>
                  <a:pt x="15925" y="344382"/>
                </a:lnTo>
                <a:lnTo>
                  <a:pt x="17284" y="347698"/>
                </a:lnTo>
                <a:lnTo>
                  <a:pt x="19143" y="350861"/>
                </a:lnTo>
                <a:lnTo>
                  <a:pt x="21334" y="353923"/>
                </a:lnTo>
                <a:lnTo>
                  <a:pt x="22795" y="356916"/>
                </a:lnTo>
                <a:lnTo>
                  <a:pt x="23770" y="359864"/>
                </a:lnTo>
                <a:lnTo>
                  <a:pt x="25333" y="366888"/>
                </a:lnTo>
                <a:lnTo>
                  <a:pt x="25718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05"/>
          <p:cNvSpPr/>
          <p:nvPr/>
        </p:nvSpPr>
        <p:spPr>
          <a:xfrm>
            <a:off x="4563427" y="3514725"/>
            <a:ext cx="231458" cy="8573"/>
          </a:xfrm>
          <a:custGeom>
            <a:avLst/>
            <a:gdLst/>
            <a:ahLst/>
            <a:cxnLst/>
            <a:rect l="0" t="0" r="0" b="0"/>
            <a:pathLst>
              <a:path w="231458" h="8573">
                <a:moveTo>
                  <a:pt x="0" y="8572"/>
                </a:moveTo>
                <a:lnTo>
                  <a:pt x="0" y="4021"/>
                </a:lnTo>
                <a:lnTo>
                  <a:pt x="953" y="2681"/>
                </a:lnTo>
                <a:lnTo>
                  <a:pt x="2540" y="1787"/>
                </a:lnTo>
                <a:lnTo>
                  <a:pt x="7381" y="353"/>
                </a:lnTo>
                <a:lnTo>
                  <a:pt x="12770" y="104"/>
                </a:lnTo>
                <a:lnTo>
                  <a:pt x="36882" y="4"/>
                </a:lnTo>
                <a:lnTo>
                  <a:pt x="124573" y="0"/>
                </a:lnTo>
                <a:lnTo>
                  <a:pt x="131626" y="952"/>
                </a:lnTo>
                <a:lnTo>
                  <a:pt x="139186" y="2540"/>
                </a:lnTo>
                <a:lnTo>
                  <a:pt x="147083" y="4550"/>
                </a:lnTo>
                <a:lnTo>
                  <a:pt x="154253" y="5891"/>
                </a:lnTo>
                <a:lnTo>
                  <a:pt x="160938" y="6785"/>
                </a:lnTo>
                <a:lnTo>
                  <a:pt x="167299" y="7380"/>
                </a:lnTo>
                <a:lnTo>
                  <a:pt x="173445" y="7778"/>
                </a:lnTo>
                <a:lnTo>
                  <a:pt x="179448" y="8042"/>
                </a:lnTo>
                <a:lnTo>
                  <a:pt x="191197" y="8337"/>
                </a:lnTo>
                <a:lnTo>
                  <a:pt x="230911" y="8571"/>
                </a:lnTo>
                <a:lnTo>
                  <a:pt x="231093" y="7619"/>
                </a:lnTo>
                <a:lnTo>
                  <a:pt x="231215" y="6032"/>
                </a:lnTo>
                <a:lnTo>
                  <a:pt x="231455" y="69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06"/>
          <p:cNvSpPr/>
          <p:nvPr/>
        </p:nvSpPr>
        <p:spPr>
          <a:xfrm>
            <a:off x="2651759" y="3711892"/>
            <a:ext cx="2297432" cy="68581"/>
          </a:xfrm>
          <a:custGeom>
            <a:avLst/>
            <a:gdLst/>
            <a:ahLst/>
            <a:cxnLst/>
            <a:rect l="0" t="0" r="0" b="0"/>
            <a:pathLst>
              <a:path w="2297432" h="68581">
                <a:moveTo>
                  <a:pt x="0" y="0"/>
                </a:moveTo>
                <a:lnTo>
                  <a:pt x="4551" y="4551"/>
                </a:lnTo>
                <a:lnTo>
                  <a:pt x="6845" y="5891"/>
                </a:lnTo>
                <a:lnTo>
                  <a:pt x="11932" y="7381"/>
                </a:lnTo>
                <a:lnTo>
                  <a:pt x="23912" y="9290"/>
                </a:lnTo>
                <a:lnTo>
                  <a:pt x="28324" y="10956"/>
                </a:lnTo>
                <a:lnTo>
                  <a:pt x="33170" y="13019"/>
                </a:lnTo>
                <a:lnTo>
                  <a:pt x="38306" y="14394"/>
                </a:lnTo>
                <a:lnTo>
                  <a:pt x="54636" y="16330"/>
                </a:lnTo>
                <a:lnTo>
                  <a:pt x="120359" y="17124"/>
                </a:lnTo>
                <a:lnTo>
                  <a:pt x="261270" y="17145"/>
                </a:lnTo>
                <a:lnTo>
                  <a:pt x="273240" y="16192"/>
                </a:lnTo>
                <a:lnTo>
                  <a:pt x="285983" y="14605"/>
                </a:lnTo>
                <a:lnTo>
                  <a:pt x="299240" y="12595"/>
                </a:lnTo>
                <a:lnTo>
                  <a:pt x="311889" y="11253"/>
                </a:lnTo>
                <a:lnTo>
                  <a:pt x="347894" y="9367"/>
                </a:lnTo>
                <a:lnTo>
                  <a:pt x="410221" y="8677"/>
                </a:lnTo>
                <a:lnTo>
                  <a:pt x="670276" y="8573"/>
                </a:lnTo>
                <a:lnTo>
                  <a:pt x="686881" y="9525"/>
                </a:lnTo>
                <a:lnTo>
                  <a:pt x="703666" y="11113"/>
                </a:lnTo>
                <a:lnTo>
                  <a:pt x="720571" y="13124"/>
                </a:lnTo>
                <a:lnTo>
                  <a:pt x="736603" y="14464"/>
                </a:lnTo>
                <a:lnTo>
                  <a:pt x="782874" y="16351"/>
                </a:lnTo>
                <a:lnTo>
                  <a:pt x="866189" y="17040"/>
                </a:lnTo>
                <a:lnTo>
                  <a:pt x="1084585" y="17144"/>
                </a:lnTo>
                <a:lnTo>
                  <a:pt x="1103104" y="18097"/>
                </a:lnTo>
                <a:lnTo>
                  <a:pt x="1121166" y="19685"/>
                </a:lnTo>
                <a:lnTo>
                  <a:pt x="1138921" y="21695"/>
                </a:lnTo>
                <a:lnTo>
                  <a:pt x="1156474" y="23036"/>
                </a:lnTo>
                <a:lnTo>
                  <a:pt x="1208482" y="24923"/>
                </a:lnTo>
                <a:lnTo>
                  <a:pt x="1331264" y="25671"/>
                </a:lnTo>
                <a:lnTo>
                  <a:pt x="1368913" y="26649"/>
                </a:lnTo>
                <a:lnTo>
                  <a:pt x="1386954" y="28244"/>
                </a:lnTo>
                <a:lnTo>
                  <a:pt x="1404696" y="30259"/>
                </a:lnTo>
                <a:lnTo>
                  <a:pt x="1421287" y="31603"/>
                </a:lnTo>
                <a:lnTo>
                  <a:pt x="1468343" y="33494"/>
                </a:lnTo>
                <a:lnTo>
                  <a:pt x="1551945" y="34185"/>
                </a:lnTo>
                <a:lnTo>
                  <a:pt x="1568983" y="35173"/>
                </a:lnTo>
                <a:lnTo>
                  <a:pt x="1586056" y="36783"/>
                </a:lnTo>
                <a:lnTo>
                  <a:pt x="1603154" y="38810"/>
                </a:lnTo>
                <a:lnTo>
                  <a:pt x="1620267" y="40161"/>
                </a:lnTo>
                <a:lnTo>
                  <a:pt x="1670705" y="42062"/>
                </a:lnTo>
                <a:lnTo>
                  <a:pt x="1749985" y="42757"/>
                </a:lnTo>
                <a:lnTo>
                  <a:pt x="1765779" y="43745"/>
                </a:lnTo>
                <a:lnTo>
                  <a:pt x="1781071" y="45356"/>
                </a:lnTo>
                <a:lnTo>
                  <a:pt x="1796029" y="47382"/>
                </a:lnTo>
                <a:lnTo>
                  <a:pt x="1811715" y="48733"/>
                </a:lnTo>
                <a:lnTo>
                  <a:pt x="1860145" y="50634"/>
                </a:lnTo>
                <a:lnTo>
                  <a:pt x="1934140" y="51330"/>
                </a:lnTo>
                <a:lnTo>
                  <a:pt x="1990649" y="52367"/>
                </a:lnTo>
                <a:lnTo>
                  <a:pt x="2003375" y="53961"/>
                </a:lnTo>
                <a:lnTo>
                  <a:pt x="2015668" y="55977"/>
                </a:lnTo>
                <a:lnTo>
                  <a:pt x="2027674" y="57320"/>
                </a:lnTo>
                <a:lnTo>
                  <a:pt x="2062774" y="59211"/>
                </a:lnTo>
                <a:lnTo>
                  <a:pt x="2131665" y="59938"/>
                </a:lnTo>
                <a:lnTo>
                  <a:pt x="2165024" y="60940"/>
                </a:lnTo>
                <a:lnTo>
                  <a:pt x="2174870" y="62534"/>
                </a:lnTo>
                <a:lnTo>
                  <a:pt x="2184291" y="64549"/>
                </a:lnTo>
                <a:lnTo>
                  <a:pt x="2192477" y="65893"/>
                </a:lnTo>
                <a:lnTo>
                  <a:pt x="2214052" y="67784"/>
                </a:lnTo>
                <a:lnTo>
                  <a:pt x="2284925" y="68578"/>
                </a:lnTo>
                <a:lnTo>
                  <a:pt x="2297431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07"/>
          <p:cNvSpPr/>
          <p:nvPr/>
        </p:nvSpPr>
        <p:spPr>
          <a:xfrm>
            <a:off x="3671887" y="3780472"/>
            <a:ext cx="231459" cy="180024"/>
          </a:xfrm>
          <a:custGeom>
            <a:avLst/>
            <a:gdLst/>
            <a:ahLst/>
            <a:cxnLst/>
            <a:rect l="0" t="0" r="0" b="0"/>
            <a:pathLst>
              <a:path w="231459" h="180024">
                <a:moveTo>
                  <a:pt x="17145" y="0"/>
                </a:moveTo>
                <a:lnTo>
                  <a:pt x="33089" y="0"/>
                </a:lnTo>
                <a:lnTo>
                  <a:pt x="33489" y="953"/>
                </a:lnTo>
                <a:lnTo>
                  <a:pt x="34053" y="5892"/>
                </a:lnTo>
                <a:lnTo>
                  <a:pt x="34243" y="10583"/>
                </a:lnTo>
                <a:lnTo>
                  <a:pt x="34289" y="50281"/>
                </a:lnTo>
                <a:lnTo>
                  <a:pt x="33337" y="54476"/>
                </a:lnTo>
                <a:lnTo>
                  <a:pt x="31750" y="58225"/>
                </a:lnTo>
                <a:lnTo>
                  <a:pt x="29739" y="61676"/>
                </a:lnTo>
                <a:lnTo>
                  <a:pt x="28398" y="65883"/>
                </a:lnTo>
                <a:lnTo>
                  <a:pt x="27505" y="70592"/>
                </a:lnTo>
                <a:lnTo>
                  <a:pt x="26909" y="75636"/>
                </a:lnTo>
                <a:lnTo>
                  <a:pt x="25559" y="79952"/>
                </a:lnTo>
                <a:lnTo>
                  <a:pt x="23707" y="83781"/>
                </a:lnTo>
                <a:lnTo>
                  <a:pt x="21520" y="87287"/>
                </a:lnTo>
                <a:lnTo>
                  <a:pt x="20062" y="91529"/>
                </a:lnTo>
                <a:lnTo>
                  <a:pt x="19089" y="96262"/>
                </a:lnTo>
                <a:lnTo>
                  <a:pt x="18442" y="101322"/>
                </a:lnTo>
                <a:lnTo>
                  <a:pt x="17057" y="106600"/>
                </a:lnTo>
                <a:lnTo>
                  <a:pt x="15181" y="112025"/>
                </a:lnTo>
                <a:lnTo>
                  <a:pt x="12979" y="117546"/>
                </a:lnTo>
                <a:lnTo>
                  <a:pt x="11510" y="122179"/>
                </a:lnTo>
                <a:lnTo>
                  <a:pt x="10531" y="126220"/>
                </a:lnTo>
                <a:lnTo>
                  <a:pt x="9878" y="129867"/>
                </a:lnTo>
                <a:lnTo>
                  <a:pt x="8490" y="133251"/>
                </a:lnTo>
                <a:lnTo>
                  <a:pt x="6612" y="136459"/>
                </a:lnTo>
                <a:lnTo>
                  <a:pt x="4409" y="139550"/>
                </a:lnTo>
                <a:lnTo>
                  <a:pt x="2939" y="142563"/>
                </a:lnTo>
                <a:lnTo>
                  <a:pt x="1960" y="145525"/>
                </a:lnTo>
                <a:lnTo>
                  <a:pt x="1307" y="148452"/>
                </a:lnTo>
                <a:lnTo>
                  <a:pt x="870" y="151355"/>
                </a:lnTo>
                <a:lnTo>
                  <a:pt x="581" y="154244"/>
                </a:lnTo>
                <a:lnTo>
                  <a:pt x="387" y="157122"/>
                </a:lnTo>
                <a:lnTo>
                  <a:pt x="258" y="159993"/>
                </a:lnTo>
                <a:lnTo>
                  <a:pt x="34" y="169753"/>
                </a:lnTo>
                <a:lnTo>
                  <a:pt x="0" y="179988"/>
                </a:lnTo>
                <a:lnTo>
                  <a:pt x="33243" y="180023"/>
                </a:lnTo>
                <a:lnTo>
                  <a:pt x="38355" y="179070"/>
                </a:lnTo>
                <a:lnTo>
                  <a:pt x="43668" y="177482"/>
                </a:lnTo>
                <a:lnTo>
                  <a:pt x="49114" y="175472"/>
                </a:lnTo>
                <a:lnTo>
                  <a:pt x="54650" y="174131"/>
                </a:lnTo>
                <a:lnTo>
                  <a:pt x="60246" y="173238"/>
                </a:lnTo>
                <a:lnTo>
                  <a:pt x="65882" y="172642"/>
                </a:lnTo>
                <a:lnTo>
                  <a:pt x="71543" y="172245"/>
                </a:lnTo>
                <a:lnTo>
                  <a:pt x="77223" y="171980"/>
                </a:lnTo>
                <a:lnTo>
                  <a:pt x="82915" y="171803"/>
                </a:lnTo>
                <a:lnTo>
                  <a:pt x="88614" y="170733"/>
                </a:lnTo>
                <a:lnTo>
                  <a:pt x="94318" y="169067"/>
                </a:lnTo>
                <a:lnTo>
                  <a:pt x="100026" y="167004"/>
                </a:lnTo>
                <a:lnTo>
                  <a:pt x="105737" y="165628"/>
                </a:lnTo>
                <a:lnTo>
                  <a:pt x="111449" y="164711"/>
                </a:lnTo>
                <a:lnTo>
                  <a:pt x="117161" y="164100"/>
                </a:lnTo>
                <a:lnTo>
                  <a:pt x="122875" y="163693"/>
                </a:lnTo>
                <a:lnTo>
                  <a:pt x="128589" y="163421"/>
                </a:lnTo>
                <a:lnTo>
                  <a:pt x="140970" y="163119"/>
                </a:lnTo>
                <a:lnTo>
                  <a:pt x="225705" y="162878"/>
                </a:lnTo>
                <a:lnTo>
                  <a:pt x="227622" y="163830"/>
                </a:lnTo>
                <a:lnTo>
                  <a:pt x="228901" y="165418"/>
                </a:lnTo>
                <a:lnTo>
                  <a:pt x="231413" y="171346"/>
                </a:lnTo>
                <a:lnTo>
                  <a:pt x="231458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08"/>
          <p:cNvSpPr/>
          <p:nvPr/>
        </p:nvSpPr>
        <p:spPr>
          <a:xfrm>
            <a:off x="3864136" y="3789045"/>
            <a:ext cx="13492" cy="351473"/>
          </a:xfrm>
          <a:custGeom>
            <a:avLst/>
            <a:gdLst/>
            <a:ahLst/>
            <a:cxnLst/>
            <a:rect l="0" t="0" r="0" b="0"/>
            <a:pathLst>
              <a:path w="13492" h="351473">
                <a:moveTo>
                  <a:pt x="13491" y="0"/>
                </a:moveTo>
                <a:lnTo>
                  <a:pt x="13491" y="87537"/>
                </a:lnTo>
                <a:lnTo>
                  <a:pt x="12539" y="94553"/>
                </a:lnTo>
                <a:lnTo>
                  <a:pt x="10951" y="101135"/>
                </a:lnTo>
                <a:lnTo>
                  <a:pt x="8941" y="107428"/>
                </a:lnTo>
                <a:lnTo>
                  <a:pt x="7599" y="114481"/>
                </a:lnTo>
                <a:lnTo>
                  <a:pt x="6706" y="122041"/>
                </a:lnTo>
                <a:lnTo>
                  <a:pt x="6110" y="129938"/>
                </a:lnTo>
                <a:lnTo>
                  <a:pt x="5713" y="138060"/>
                </a:lnTo>
                <a:lnTo>
                  <a:pt x="5272" y="154705"/>
                </a:lnTo>
                <a:lnTo>
                  <a:pt x="5023" y="175590"/>
                </a:lnTo>
                <a:lnTo>
                  <a:pt x="4036" y="182782"/>
                </a:lnTo>
                <a:lnTo>
                  <a:pt x="2425" y="190435"/>
                </a:lnTo>
                <a:lnTo>
                  <a:pt x="399" y="198394"/>
                </a:lnTo>
                <a:lnTo>
                  <a:pt x="0" y="205605"/>
                </a:lnTo>
                <a:lnTo>
                  <a:pt x="687" y="212318"/>
                </a:lnTo>
                <a:lnTo>
                  <a:pt x="2098" y="218697"/>
                </a:lnTo>
                <a:lnTo>
                  <a:pt x="3038" y="225808"/>
                </a:lnTo>
                <a:lnTo>
                  <a:pt x="3665" y="233406"/>
                </a:lnTo>
                <a:lnTo>
                  <a:pt x="4361" y="248516"/>
                </a:lnTo>
                <a:lnTo>
                  <a:pt x="4753" y="266780"/>
                </a:lnTo>
                <a:lnTo>
                  <a:pt x="4897" y="289684"/>
                </a:lnTo>
                <a:lnTo>
                  <a:pt x="5857" y="295040"/>
                </a:lnTo>
                <a:lnTo>
                  <a:pt x="7449" y="300516"/>
                </a:lnTo>
                <a:lnTo>
                  <a:pt x="9463" y="306071"/>
                </a:lnTo>
                <a:lnTo>
                  <a:pt x="10806" y="310728"/>
                </a:lnTo>
                <a:lnTo>
                  <a:pt x="11701" y="314784"/>
                </a:lnTo>
                <a:lnTo>
                  <a:pt x="12297" y="318441"/>
                </a:lnTo>
                <a:lnTo>
                  <a:pt x="12695" y="321831"/>
                </a:lnTo>
                <a:lnTo>
                  <a:pt x="12961" y="325044"/>
                </a:lnTo>
                <a:lnTo>
                  <a:pt x="13334" y="334116"/>
                </a:lnTo>
                <a:lnTo>
                  <a:pt x="13490" y="351248"/>
                </a:lnTo>
                <a:lnTo>
                  <a:pt x="13491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09"/>
          <p:cNvSpPr/>
          <p:nvPr/>
        </p:nvSpPr>
        <p:spPr>
          <a:xfrm>
            <a:off x="3809047" y="3326129"/>
            <a:ext cx="94236" cy="797244"/>
          </a:xfrm>
          <a:custGeom>
            <a:avLst/>
            <a:gdLst/>
            <a:ahLst/>
            <a:cxnLst/>
            <a:rect l="0" t="0" r="0" b="0"/>
            <a:pathLst>
              <a:path w="94236" h="797244">
                <a:moveTo>
                  <a:pt x="60007" y="0"/>
                </a:moveTo>
                <a:lnTo>
                  <a:pt x="60007" y="4552"/>
                </a:lnTo>
                <a:lnTo>
                  <a:pt x="60960" y="6845"/>
                </a:lnTo>
                <a:lnTo>
                  <a:pt x="62548" y="9326"/>
                </a:lnTo>
                <a:lnTo>
                  <a:pt x="67389" y="15601"/>
                </a:lnTo>
                <a:lnTo>
                  <a:pt x="69297" y="30528"/>
                </a:lnTo>
                <a:lnTo>
                  <a:pt x="70963" y="35592"/>
                </a:lnTo>
                <a:lnTo>
                  <a:pt x="73026" y="40874"/>
                </a:lnTo>
                <a:lnTo>
                  <a:pt x="75930" y="52857"/>
                </a:lnTo>
                <a:lnTo>
                  <a:pt x="76791" y="66991"/>
                </a:lnTo>
                <a:lnTo>
                  <a:pt x="78816" y="73236"/>
                </a:lnTo>
                <a:lnTo>
                  <a:pt x="82072" y="80256"/>
                </a:lnTo>
                <a:lnTo>
                  <a:pt x="86147" y="87795"/>
                </a:lnTo>
                <a:lnTo>
                  <a:pt x="88864" y="94725"/>
                </a:lnTo>
                <a:lnTo>
                  <a:pt x="90675" y="101250"/>
                </a:lnTo>
                <a:lnTo>
                  <a:pt x="93224" y="122076"/>
                </a:lnTo>
                <a:lnTo>
                  <a:pt x="93979" y="143803"/>
                </a:lnTo>
                <a:lnTo>
                  <a:pt x="94235" y="172763"/>
                </a:lnTo>
                <a:lnTo>
                  <a:pt x="91730" y="189179"/>
                </a:lnTo>
                <a:lnTo>
                  <a:pt x="89728" y="197557"/>
                </a:lnTo>
                <a:lnTo>
                  <a:pt x="87505" y="214486"/>
                </a:lnTo>
                <a:lnTo>
                  <a:pt x="85563" y="232487"/>
                </a:lnTo>
                <a:lnTo>
                  <a:pt x="83712" y="242622"/>
                </a:lnTo>
                <a:lnTo>
                  <a:pt x="81525" y="253188"/>
                </a:lnTo>
                <a:lnTo>
                  <a:pt x="79096" y="272549"/>
                </a:lnTo>
                <a:lnTo>
                  <a:pt x="77064" y="291630"/>
                </a:lnTo>
                <a:lnTo>
                  <a:pt x="75188" y="302053"/>
                </a:lnTo>
                <a:lnTo>
                  <a:pt x="72985" y="312812"/>
                </a:lnTo>
                <a:lnTo>
                  <a:pt x="67998" y="334925"/>
                </a:lnTo>
                <a:lnTo>
                  <a:pt x="57035" y="380166"/>
                </a:lnTo>
                <a:lnTo>
                  <a:pt x="55168" y="391557"/>
                </a:lnTo>
                <a:lnTo>
                  <a:pt x="53094" y="414373"/>
                </a:lnTo>
                <a:lnTo>
                  <a:pt x="51589" y="425791"/>
                </a:lnTo>
                <a:lnTo>
                  <a:pt x="49632" y="437214"/>
                </a:lnTo>
                <a:lnTo>
                  <a:pt x="39649" y="487472"/>
                </a:lnTo>
                <a:lnTo>
                  <a:pt x="37863" y="500242"/>
                </a:lnTo>
                <a:lnTo>
                  <a:pt x="35878" y="524590"/>
                </a:lnTo>
                <a:lnTo>
                  <a:pt x="34996" y="548112"/>
                </a:lnTo>
                <a:lnTo>
                  <a:pt x="33651" y="571266"/>
                </a:lnTo>
                <a:lnTo>
                  <a:pt x="31959" y="582774"/>
                </a:lnTo>
                <a:lnTo>
                  <a:pt x="29879" y="594256"/>
                </a:lnTo>
                <a:lnTo>
                  <a:pt x="27567" y="617174"/>
                </a:lnTo>
                <a:lnTo>
                  <a:pt x="26539" y="640060"/>
                </a:lnTo>
                <a:lnTo>
                  <a:pt x="26083" y="662931"/>
                </a:lnTo>
                <a:lnTo>
                  <a:pt x="23340" y="683256"/>
                </a:lnTo>
                <a:lnTo>
                  <a:pt x="21275" y="692677"/>
                </a:lnTo>
                <a:lnTo>
                  <a:pt x="18369" y="715037"/>
                </a:lnTo>
                <a:lnTo>
                  <a:pt x="17008" y="721484"/>
                </a:lnTo>
                <a:lnTo>
                  <a:pt x="15149" y="727687"/>
                </a:lnTo>
                <a:lnTo>
                  <a:pt x="12956" y="733728"/>
                </a:lnTo>
                <a:lnTo>
                  <a:pt x="10521" y="745519"/>
                </a:lnTo>
                <a:lnTo>
                  <a:pt x="8957" y="768611"/>
                </a:lnTo>
                <a:lnTo>
                  <a:pt x="8582" y="791731"/>
                </a:lnTo>
                <a:lnTo>
                  <a:pt x="8576" y="795610"/>
                </a:lnTo>
                <a:lnTo>
                  <a:pt x="7622" y="796155"/>
                </a:lnTo>
                <a:lnTo>
                  <a:pt x="6034" y="796517"/>
                </a:lnTo>
                <a:lnTo>
                  <a:pt x="0" y="797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10"/>
          <p:cNvSpPr/>
          <p:nvPr/>
        </p:nvSpPr>
        <p:spPr>
          <a:xfrm>
            <a:off x="5489613" y="3446145"/>
            <a:ext cx="33935" cy="428626"/>
          </a:xfrm>
          <a:custGeom>
            <a:avLst/>
            <a:gdLst/>
            <a:ahLst/>
            <a:cxnLst/>
            <a:rect l="0" t="0" r="0" b="0"/>
            <a:pathLst>
              <a:path w="33935" h="428626">
                <a:moveTo>
                  <a:pt x="25362" y="0"/>
                </a:moveTo>
                <a:lnTo>
                  <a:pt x="25362" y="4550"/>
                </a:lnTo>
                <a:lnTo>
                  <a:pt x="24409" y="6844"/>
                </a:lnTo>
                <a:lnTo>
                  <a:pt x="22822" y="9325"/>
                </a:lnTo>
                <a:lnTo>
                  <a:pt x="20811" y="11931"/>
                </a:lnTo>
                <a:lnTo>
                  <a:pt x="19470" y="14622"/>
                </a:lnTo>
                <a:lnTo>
                  <a:pt x="18576" y="17368"/>
                </a:lnTo>
                <a:lnTo>
                  <a:pt x="17981" y="20151"/>
                </a:lnTo>
                <a:lnTo>
                  <a:pt x="16631" y="24864"/>
                </a:lnTo>
                <a:lnTo>
                  <a:pt x="12591" y="37721"/>
                </a:lnTo>
                <a:lnTo>
                  <a:pt x="11133" y="45149"/>
                </a:lnTo>
                <a:lnTo>
                  <a:pt x="10161" y="52960"/>
                </a:lnTo>
                <a:lnTo>
                  <a:pt x="9513" y="61024"/>
                </a:lnTo>
                <a:lnTo>
                  <a:pt x="9081" y="69257"/>
                </a:lnTo>
                <a:lnTo>
                  <a:pt x="8601" y="86026"/>
                </a:lnTo>
                <a:lnTo>
                  <a:pt x="8330" y="116082"/>
                </a:lnTo>
                <a:lnTo>
                  <a:pt x="7340" y="126918"/>
                </a:lnTo>
                <a:lnTo>
                  <a:pt x="5727" y="137952"/>
                </a:lnTo>
                <a:lnTo>
                  <a:pt x="3700" y="149118"/>
                </a:lnTo>
                <a:lnTo>
                  <a:pt x="2347" y="160372"/>
                </a:lnTo>
                <a:lnTo>
                  <a:pt x="1447" y="171684"/>
                </a:lnTo>
                <a:lnTo>
                  <a:pt x="846" y="183036"/>
                </a:lnTo>
                <a:lnTo>
                  <a:pt x="178" y="205809"/>
                </a:lnTo>
                <a:lnTo>
                  <a:pt x="0" y="217216"/>
                </a:lnTo>
                <a:lnTo>
                  <a:pt x="834" y="228631"/>
                </a:lnTo>
                <a:lnTo>
                  <a:pt x="2342" y="240050"/>
                </a:lnTo>
                <a:lnTo>
                  <a:pt x="4301" y="251473"/>
                </a:lnTo>
                <a:lnTo>
                  <a:pt x="5606" y="262899"/>
                </a:lnTo>
                <a:lnTo>
                  <a:pt x="6476" y="274326"/>
                </a:lnTo>
                <a:lnTo>
                  <a:pt x="7056" y="285753"/>
                </a:lnTo>
                <a:lnTo>
                  <a:pt x="8395" y="296230"/>
                </a:lnTo>
                <a:lnTo>
                  <a:pt x="10241" y="306072"/>
                </a:lnTo>
                <a:lnTo>
                  <a:pt x="12424" y="315490"/>
                </a:lnTo>
                <a:lnTo>
                  <a:pt x="13879" y="324627"/>
                </a:lnTo>
                <a:lnTo>
                  <a:pt x="14849" y="333575"/>
                </a:lnTo>
                <a:lnTo>
                  <a:pt x="15495" y="342398"/>
                </a:lnTo>
                <a:lnTo>
                  <a:pt x="15927" y="350186"/>
                </a:lnTo>
                <a:lnTo>
                  <a:pt x="16406" y="363918"/>
                </a:lnTo>
                <a:lnTo>
                  <a:pt x="17486" y="370247"/>
                </a:lnTo>
                <a:lnTo>
                  <a:pt x="19159" y="376371"/>
                </a:lnTo>
                <a:lnTo>
                  <a:pt x="21226" y="382359"/>
                </a:lnTo>
                <a:lnTo>
                  <a:pt x="22605" y="387303"/>
                </a:lnTo>
                <a:lnTo>
                  <a:pt x="23524" y="391552"/>
                </a:lnTo>
                <a:lnTo>
                  <a:pt x="24136" y="395337"/>
                </a:lnTo>
                <a:lnTo>
                  <a:pt x="25497" y="398813"/>
                </a:lnTo>
                <a:lnTo>
                  <a:pt x="27357" y="402083"/>
                </a:lnTo>
                <a:lnTo>
                  <a:pt x="29549" y="405215"/>
                </a:lnTo>
                <a:lnTo>
                  <a:pt x="31011" y="408256"/>
                </a:lnTo>
                <a:lnTo>
                  <a:pt x="31986" y="411235"/>
                </a:lnTo>
                <a:lnTo>
                  <a:pt x="32635" y="414174"/>
                </a:lnTo>
                <a:lnTo>
                  <a:pt x="33678" y="424783"/>
                </a:lnTo>
                <a:lnTo>
                  <a:pt x="33934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11"/>
          <p:cNvSpPr/>
          <p:nvPr/>
        </p:nvSpPr>
        <p:spPr>
          <a:xfrm>
            <a:off x="5600852" y="3429013"/>
            <a:ext cx="277856" cy="402463"/>
          </a:xfrm>
          <a:custGeom>
            <a:avLst/>
            <a:gdLst/>
            <a:ahLst/>
            <a:cxnLst/>
            <a:rect l="0" t="0" r="0" b="0"/>
            <a:pathLst>
              <a:path w="277856" h="402463">
                <a:moveTo>
                  <a:pt x="145580" y="68566"/>
                </a:moveTo>
                <a:lnTo>
                  <a:pt x="145580" y="44425"/>
                </a:lnTo>
                <a:lnTo>
                  <a:pt x="143040" y="41010"/>
                </a:lnTo>
                <a:lnTo>
                  <a:pt x="141030" y="38765"/>
                </a:lnTo>
                <a:lnTo>
                  <a:pt x="139689" y="36316"/>
                </a:lnTo>
                <a:lnTo>
                  <a:pt x="136850" y="28319"/>
                </a:lnTo>
                <a:lnTo>
                  <a:pt x="130399" y="19917"/>
                </a:lnTo>
                <a:lnTo>
                  <a:pt x="122455" y="11395"/>
                </a:lnTo>
                <a:lnTo>
                  <a:pt x="116887" y="5692"/>
                </a:lnTo>
                <a:lnTo>
                  <a:pt x="113117" y="3791"/>
                </a:lnTo>
                <a:lnTo>
                  <a:pt x="108698" y="2522"/>
                </a:lnTo>
                <a:lnTo>
                  <a:pt x="103847" y="1677"/>
                </a:lnTo>
                <a:lnTo>
                  <a:pt x="98708" y="1114"/>
                </a:lnTo>
                <a:lnTo>
                  <a:pt x="93377" y="738"/>
                </a:lnTo>
                <a:lnTo>
                  <a:pt x="87918" y="488"/>
                </a:lnTo>
                <a:lnTo>
                  <a:pt x="76772" y="209"/>
                </a:lnTo>
                <a:lnTo>
                  <a:pt x="36982" y="0"/>
                </a:lnTo>
                <a:lnTo>
                  <a:pt x="32223" y="948"/>
                </a:lnTo>
                <a:lnTo>
                  <a:pt x="24397" y="4541"/>
                </a:lnTo>
                <a:lnTo>
                  <a:pt x="17743" y="9313"/>
                </a:lnTo>
                <a:lnTo>
                  <a:pt x="11611" y="14609"/>
                </a:lnTo>
                <a:lnTo>
                  <a:pt x="1585" y="24055"/>
                </a:lnTo>
                <a:lnTo>
                  <a:pt x="620" y="30051"/>
                </a:lnTo>
                <a:lnTo>
                  <a:pt x="76" y="41597"/>
                </a:lnTo>
                <a:lnTo>
                  <a:pt x="0" y="44872"/>
                </a:lnTo>
                <a:lnTo>
                  <a:pt x="902" y="48008"/>
                </a:lnTo>
                <a:lnTo>
                  <a:pt x="6721" y="57924"/>
                </a:lnTo>
                <a:lnTo>
                  <a:pt x="11793" y="67329"/>
                </a:lnTo>
                <a:lnTo>
                  <a:pt x="19761" y="75319"/>
                </a:lnTo>
                <a:lnTo>
                  <a:pt x="24554" y="78783"/>
                </a:lnTo>
                <a:lnTo>
                  <a:pt x="32418" y="87713"/>
                </a:lnTo>
                <a:lnTo>
                  <a:pt x="35849" y="92760"/>
                </a:lnTo>
                <a:lnTo>
                  <a:pt x="40993" y="97078"/>
                </a:lnTo>
                <a:lnTo>
                  <a:pt x="47281" y="100909"/>
                </a:lnTo>
                <a:lnTo>
                  <a:pt x="54330" y="104416"/>
                </a:lnTo>
                <a:lnTo>
                  <a:pt x="60934" y="108659"/>
                </a:lnTo>
                <a:lnTo>
                  <a:pt x="67242" y="113392"/>
                </a:lnTo>
                <a:lnTo>
                  <a:pt x="73352" y="118453"/>
                </a:lnTo>
                <a:lnTo>
                  <a:pt x="80283" y="123732"/>
                </a:lnTo>
                <a:lnTo>
                  <a:pt x="87761" y="129156"/>
                </a:lnTo>
                <a:lnTo>
                  <a:pt x="103690" y="140262"/>
                </a:lnTo>
                <a:lnTo>
                  <a:pt x="120295" y="151549"/>
                </a:lnTo>
                <a:lnTo>
                  <a:pt x="129676" y="157226"/>
                </a:lnTo>
                <a:lnTo>
                  <a:pt x="139740" y="162915"/>
                </a:lnTo>
                <a:lnTo>
                  <a:pt x="150258" y="168613"/>
                </a:lnTo>
                <a:lnTo>
                  <a:pt x="160129" y="174317"/>
                </a:lnTo>
                <a:lnTo>
                  <a:pt x="178716" y="185734"/>
                </a:lnTo>
                <a:lnTo>
                  <a:pt x="186721" y="191446"/>
                </a:lnTo>
                <a:lnTo>
                  <a:pt x="193962" y="197159"/>
                </a:lnTo>
                <a:lnTo>
                  <a:pt x="200695" y="202872"/>
                </a:lnTo>
                <a:lnTo>
                  <a:pt x="208041" y="209538"/>
                </a:lnTo>
                <a:lnTo>
                  <a:pt x="223823" y="224566"/>
                </a:lnTo>
                <a:lnTo>
                  <a:pt x="244223" y="244540"/>
                </a:lnTo>
                <a:lnTo>
                  <a:pt x="249442" y="250652"/>
                </a:lnTo>
                <a:lnTo>
                  <a:pt x="257781" y="262524"/>
                </a:lnTo>
                <a:lnTo>
                  <a:pt x="261338" y="269309"/>
                </a:lnTo>
                <a:lnTo>
                  <a:pt x="264662" y="276690"/>
                </a:lnTo>
                <a:lnTo>
                  <a:pt x="267831" y="284468"/>
                </a:lnTo>
                <a:lnTo>
                  <a:pt x="270895" y="291558"/>
                </a:lnTo>
                <a:lnTo>
                  <a:pt x="276841" y="304516"/>
                </a:lnTo>
                <a:lnTo>
                  <a:pt x="277855" y="310639"/>
                </a:lnTo>
                <a:lnTo>
                  <a:pt x="276441" y="322522"/>
                </a:lnTo>
                <a:lnTo>
                  <a:pt x="275178" y="334153"/>
                </a:lnTo>
                <a:lnTo>
                  <a:pt x="274842" y="339922"/>
                </a:lnTo>
                <a:lnTo>
                  <a:pt x="272712" y="345672"/>
                </a:lnTo>
                <a:lnTo>
                  <a:pt x="265265" y="357142"/>
                </a:lnTo>
                <a:lnTo>
                  <a:pt x="258146" y="366050"/>
                </a:lnTo>
                <a:lnTo>
                  <a:pt x="250854" y="374137"/>
                </a:lnTo>
                <a:lnTo>
                  <a:pt x="241264" y="384080"/>
                </a:lnTo>
                <a:lnTo>
                  <a:pt x="236039" y="387494"/>
                </a:lnTo>
                <a:lnTo>
                  <a:pt x="230651" y="389770"/>
                </a:lnTo>
                <a:lnTo>
                  <a:pt x="225154" y="391287"/>
                </a:lnTo>
                <a:lnTo>
                  <a:pt x="219584" y="393251"/>
                </a:lnTo>
                <a:lnTo>
                  <a:pt x="213966" y="395513"/>
                </a:lnTo>
                <a:lnTo>
                  <a:pt x="208316" y="397973"/>
                </a:lnTo>
                <a:lnTo>
                  <a:pt x="201691" y="399613"/>
                </a:lnTo>
                <a:lnTo>
                  <a:pt x="194418" y="400707"/>
                </a:lnTo>
                <a:lnTo>
                  <a:pt x="186711" y="401436"/>
                </a:lnTo>
                <a:lnTo>
                  <a:pt x="180621" y="401922"/>
                </a:lnTo>
                <a:lnTo>
                  <a:pt x="175608" y="402246"/>
                </a:lnTo>
                <a:lnTo>
                  <a:pt x="171314" y="402462"/>
                </a:lnTo>
                <a:lnTo>
                  <a:pt x="166545" y="401653"/>
                </a:lnTo>
                <a:lnTo>
                  <a:pt x="161462" y="400162"/>
                </a:lnTo>
                <a:lnTo>
                  <a:pt x="156169" y="398215"/>
                </a:lnTo>
                <a:lnTo>
                  <a:pt x="150734" y="396917"/>
                </a:lnTo>
                <a:lnTo>
                  <a:pt x="145206" y="396052"/>
                </a:lnTo>
                <a:lnTo>
                  <a:pt x="139616" y="395475"/>
                </a:lnTo>
                <a:lnTo>
                  <a:pt x="134937" y="393186"/>
                </a:lnTo>
                <a:lnTo>
                  <a:pt x="130864" y="389754"/>
                </a:lnTo>
                <a:lnTo>
                  <a:pt x="123800" y="380862"/>
                </a:lnTo>
                <a:lnTo>
                  <a:pt x="117485" y="370559"/>
                </a:lnTo>
                <a:lnTo>
                  <a:pt x="111503" y="359631"/>
                </a:lnTo>
                <a:lnTo>
                  <a:pt x="99902" y="337092"/>
                </a:lnTo>
                <a:lnTo>
                  <a:pt x="97983" y="330451"/>
                </a:lnTo>
                <a:lnTo>
                  <a:pt x="96704" y="323166"/>
                </a:lnTo>
                <a:lnTo>
                  <a:pt x="95851" y="315453"/>
                </a:lnTo>
                <a:lnTo>
                  <a:pt x="94330" y="307452"/>
                </a:lnTo>
                <a:lnTo>
                  <a:pt x="92364" y="299261"/>
                </a:lnTo>
                <a:lnTo>
                  <a:pt x="90100" y="290943"/>
                </a:lnTo>
                <a:lnTo>
                  <a:pt x="88591" y="283492"/>
                </a:lnTo>
                <a:lnTo>
                  <a:pt x="87585" y="276620"/>
                </a:lnTo>
                <a:lnTo>
                  <a:pt x="86914" y="270134"/>
                </a:lnTo>
                <a:lnTo>
                  <a:pt x="86467" y="262953"/>
                </a:lnTo>
                <a:lnTo>
                  <a:pt x="85970" y="247353"/>
                </a:lnTo>
                <a:lnTo>
                  <a:pt x="86790" y="239192"/>
                </a:lnTo>
                <a:lnTo>
                  <a:pt x="88289" y="230894"/>
                </a:lnTo>
                <a:lnTo>
                  <a:pt x="90241" y="222505"/>
                </a:lnTo>
                <a:lnTo>
                  <a:pt x="91542" y="215007"/>
                </a:lnTo>
                <a:lnTo>
                  <a:pt x="92410" y="208104"/>
                </a:lnTo>
                <a:lnTo>
                  <a:pt x="92988" y="201597"/>
                </a:lnTo>
                <a:lnTo>
                  <a:pt x="94327" y="194401"/>
                </a:lnTo>
                <a:lnTo>
                  <a:pt x="96171" y="186746"/>
                </a:lnTo>
                <a:lnTo>
                  <a:pt x="98353" y="178785"/>
                </a:lnTo>
                <a:lnTo>
                  <a:pt x="100761" y="171573"/>
                </a:lnTo>
                <a:lnTo>
                  <a:pt x="103318" y="164860"/>
                </a:lnTo>
                <a:lnTo>
                  <a:pt x="105975" y="158480"/>
                </a:lnTo>
                <a:lnTo>
                  <a:pt x="109652" y="153274"/>
                </a:lnTo>
                <a:lnTo>
                  <a:pt x="114008" y="148851"/>
                </a:lnTo>
                <a:lnTo>
                  <a:pt x="118817" y="144949"/>
                </a:lnTo>
                <a:lnTo>
                  <a:pt x="126701" y="135534"/>
                </a:lnTo>
                <a:lnTo>
                  <a:pt x="133379" y="125952"/>
                </a:lnTo>
                <a:lnTo>
                  <a:pt x="139523" y="118519"/>
                </a:lnTo>
                <a:lnTo>
                  <a:pt x="145428" y="112040"/>
                </a:lnTo>
                <a:lnTo>
                  <a:pt x="154107" y="103038"/>
                </a:lnTo>
                <a:lnTo>
                  <a:pt x="165573" y="91462"/>
                </a:lnTo>
                <a:lnTo>
                  <a:pt x="168434" y="89545"/>
                </a:lnTo>
                <a:lnTo>
                  <a:pt x="176058" y="86847"/>
                </a:lnTo>
                <a:lnTo>
                  <a:pt x="178176" y="86217"/>
                </a:lnTo>
                <a:lnTo>
                  <a:pt x="186432" y="85778"/>
                </a:lnTo>
                <a:lnTo>
                  <a:pt x="188325" y="85715"/>
                </a:lnTo>
                <a:lnTo>
                  <a:pt x="188443" y="942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12"/>
          <p:cNvSpPr/>
          <p:nvPr/>
        </p:nvSpPr>
        <p:spPr>
          <a:xfrm>
            <a:off x="6012179" y="3831907"/>
            <a:ext cx="42864" cy="34288"/>
          </a:xfrm>
          <a:custGeom>
            <a:avLst/>
            <a:gdLst/>
            <a:ahLst/>
            <a:cxnLst/>
            <a:rect l="0" t="0" r="0" b="0"/>
            <a:pathLst>
              <a:path w="42864" h="34288">
                <a:moveTo>
                  <a:pt x="0" y="0"/>
                </a:moveTo>
                <a:lnTo>
                  <a:pt x="28970" y="0"/>
                </a:lnTo>
                <a:lnTo>
                  <a:pt x="30744" y="953"/>
                </a:lnTo>
                <a:lnTo>
                  <a:pt x="31926" y="2540"/>
                </a:lnTo>
                <a:lnTo>
                  <a:pt x="32714" y="4551"/>
                </a:lnTo>
                <a:lnTo>
                  <a:pt x="34192" y="5892"/>
                </a:lnTo>
                <a:lnTo>
                  <a:pt x="36130" y="6785"/>
                </a:lnTo>
                <a:lnTo>
                  <a:pt x="38374" y="7381"/>
                </a:lnTo>
                <a:lnTo>
                  <a:pt x="38918" y="8731"/>
                </a:lnTo>
                <a:lnTo>
                  <a:pt x="38328" y="10583"/>
                </a:lnTo>
                <a:lnTo>
                  <a:pt x="36982" y="12770"/>
                </a:lnTo>
                <a:lnTo>
                  <a:pt x="36085" y="15181"/>
                </a:lnTo>
                <a:lnTo>
                  <a:pt x="35487" y="17741"/>
                </a:lnTo>
                <a:lnTo>
                  <a:pt x="35088" y="20400"/>
                </a:lnTo>
                <a:lnTo>
                  <a:pt x="33870" y="22172"/>
                </a:lnTo>
                <a:lnTo>
                  <a:pt x="32105" y="23354"/>
                </a:lnTo>
                <a:lnTo>
                  <a:pt x="29976" y="24142"/>
                </a:lnTo>
                <a:lnTo>
                  <a:pt x="28556" y="25620"/>
                </a:lnTo>
                <a:lnTo>
                  <a:pt x="27610" y="27557"/>
                </a:lnTo>
                <a:lnTo>
                  <a:pt x="26979" y="29802"/>
                </a:lnTo>
                <a:lnTo>
                  <a:pt x="25607" y="31298"/>
                </a:lnTo>
                <a:lnTo>
                  <a:pt x="23739" y="32295"/>
                </a:lnTo>
                <a:lnTo>
                  <a:pt x="18448" y="33896"/>
                </a:lnTo>
                <a:lnTo>
                  <a:pt x="17061" y="34027"/>
                </a:lnTo>
                <a:lnTo>
                  <a:pt x="15184" y="34115"/>
                </a:lnTo>
                <a:lnTo>
                  <a:pt x="8687" y="34287"/>
                </a:lnTo>
                <a:lnTo>
                  <a:pt x="8650" y="33336"/>
                </a:lnTo>
                <a:lnTo>
                  <a:pt x="8607" y="29739"/>
                </a:lnTo>
                <a:lnTo>
                  <a:pt x="9548" y="28398"/>
                </a:lnTo>
                <a:lnTo>
                  <a:pt x="11128" y="27505"/>
                </a:lnTo>
                <a:lnTo>
                  <a:pt x="15957" y="26071"/>
                </a:lnTo>
                <a:lnTo>
                  <a:pt x="17306" y="25953"/>
                </a:lnTo>
                <a:lnTo>
                  <a:pt x="19157" y="25874"/>
                </a:lnTo>
                <a:lnTo>
                  <a:pt x="25334" y="25727"/>
                </a:lnTo>
                <a:lnTo>
                  <a:pt x="42863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13"/>
          <p:cNvSpPr/>
          <p:nvPr/>
        </p:nvSpPr>
        <p:spPr>
          <a:xfrm>
            <a:off x="6046470" y="3454832"/>
            <a:ext cx="240029" cy="402794"/>
          </a:xfrm>
          <a:custGeom>
            <a:avLst/>
            <a:gdLst/>
            <a:ahLst/>
            <a:cxnLst/>
            <a:rect l="0" t="0" r="0" b="0"/>
            <a:pathLst>
              <a:path w="240029" h="402794">
                <a:moveTo>
                  <a:pt x="0" y="59893"/>
                </a:moveTo>
                <a:lnTo>
                  <a:pt x="20151" y="59893"/>
                </a:lnTo>
                <a:lnTo>
                  <a:pt x="22959" y="58940"/>
                </a:lnTo>
                <a:lnTo>
                  <a:pt x="28619" y="55342"/>
                </a:lnTo>
                <a:lnTo>
                  <a:pt x="32414" y="54001"/>
                </a:lnTo>
                <a:lnTo>
                  <a:pt x="36849" y="53107"/>
                </a:lnTo>
                <a:lnTo>
                  <a:pt x="41711" y="52512"/>
                </a:lnTo>
                <a:lnTo>
                  <a:pt x="46857" y="51162"/>
                </a:lnTo>
                <a:lnTo>
                  <a:pt x="52193" y="49309"/>
                </a:lnTo>
                <a:lnTo>
                  <a:pt x="57655" y="47122"/>
                </a:lnTo>
                <a:lnTo>
                  <a:pt x="62249" y="45664"/>
                </a:lnTo>
                <a:lnTo>
                  <a:pt x="66264" y="44692"/>
                </a:lnTo>
                <a:lnTo>
                  <a:pt x="69894" y="44044"/>
                </a:lnTo>
                <a:lnTo>
                  <a:pt x="74218" y="42659"/>
                </a:lnTo>
                <a:lnTo>
                  <a:pt x="79006" y="40784"/>
                </a:lnTo>
                <a:lnTo>
                  <a:pt x="84103" y="38581"/>
                </a:lnTo>
                <a:lnTo>
                  <a:pt x="89406" y="37112"/>
                </a:lnTo>
                <a:lnTo>
                  <a:pt x="94847" y="36133"/>
                </a:lnTo>
                <a:lnTo>
                  <a:pt x="100378" y="35480"/>
                </a:lnTo>
                <a:lnTo>
                  <a:pt x="105971" y="34093"/>
                </a:lnTo>
                <a:lnTo>
                  <a:pt x="111605" y="32216"/>
                </a:lnTo>
                <a:lnTo>
                  <a:pt x="117265" y="30011"/>
                </a:lnTo>
                <a:lnTo>
                  <a:pt x="122944" y="27589"/>
                </a:lnTo>
                <a:lnTo>
                  <a:pt x="134334" y="22358"/>
                </a:lnTo>
                <a:lnTo>
                  <a:pt x="140039" y="20582"/>
                </a:lnTo>
                <a:lnTo>
                  <a:pt x="145746" y="19398"/>
                </a:lnTo>
                <a:lnTo>
                  <a:pt x="151457" y="18609"/>
                </a:lnTo>
                <a:lnTo>
                  <a:pt x="157169" y="17130"/>
                </a:lnTo>
                <a:lnTo>
                  <a:pt x="162881" y="15192"/>
                </a:lnTo>
                <a:lnTo>
                  <a:pt x="168595" y="12947"/>
                </a:lnTo>
                <a:lnTo>
                  <a:pt x="174309" y="11450"/>
                </a:lnTo>
                <a:lnTo>
                  <a:pt x="180023" y="10453"/>
                </a:lnTo>
                <a:lnTo>
                  <a:pt x="185738" y="9788"/>
                </a:lnTo>
                <a:lnTo>
                  <a:pt x="190500" y="8392"/>
                </a:lnTo>
                <a:lnTo>
                  <a:pt x="194627" y="6509"/>
                </a:lnTo>
                <a:lnTo>
                  <a:pt x="201754" y="2829"/>
                </a:lnTo>
                <a:lnTo>
                  <a:pt x="208095" y="1194"/>
                </a:lnTo>
                <a:lnTo>
                  <a:pt x="214089" y="467"/>
                </a:lnTo>
                <a:lnTo>
                  <a:pt x="219928" y="143"/>
                </a:lnTo>
                <a:lnTo>
                  <a:pt x="225698" y="0"/>
                </a:lnTo>
                <a:lnTo>
                  <a:pt x="227617" y="914"/>
                </a:lnTo>
                <a:lnTo>
                  <a:pt x="228897" y="2476"/>
                </a:lnTo>
                <a:lnTo>
                  <a:pt x="229751" y="4470"/>
                </a:lnTo>
                <a:lnTo>
                  <a:pt x="231272" y="5799"/>
                </a:lnTo>
                <a:lnTo>
                  <a:pt x="233238" y="6685"/>
                </a:lnTo>
                <a:lnTo>
                  <a:pt x="235503" y="7276"/>
                </a:lnTo>
                <a:lnTo>
                  <a:pt x="237011" y="8622"/>
                </a:lnTo>
                <a:lnTo>
                  <a:pt x="238018" y="10473"/>
                </a:lnTo>
                <a:lnTo>
                  <a:pt x="239135" y="15068"/>
                </a:lnTo>
                <a:lnTo>
                  <a:pt x="239853" y="25780"/>
                </a:lnTo>
                <a:lnTo>
                  <a:pt x="239977" y="36768"/>
                </a:lnTo>
                <a:lnTo>
                  <a:pt x="240028" y="90531"/>
                </a:lnTo>
                <a:lnTo>
                  <a:pt x="239076" y="97463"/>
                </a:lnTo>
                <a:lnTo>
                  <a:pt x="237489" y="104942"/>
                </a:lnTo>
                <a:lnTo>
                  <a:pt x="235479" y="112786"/>
                </a:lnTo>
                <a:lnTo>
                  <a:pt x="234138" y="119920"/>
                </a:lnTo>
                <a:lnTo>
                  <a:pt x="233244" y="126581"/>
                </a:lnTo>
                <a:lnTo>
                  <a:pt x="232649" y="132926"/>
                </a:lnTo>
                <a:lnTo>
                  <a:pt x="231299" y="140014"/>
                </a:lnTo>
                <a:lnTo>
                  <a:pt x="229447" y="147597"/>
                </a:lnTo>
                <a:lnTo>
                  <a:pt x="227259" y="155510"/>
                </a:lnTo>
                <a:lnTo>
                  <a:pt x="225801" y="162690"/>
                </a:lnTo>
                <a:lnTo>
                  <a:pt x="224829" y="169382"/>
                </a:lnTo>
                <a:lnTo>
                  <a:pt x="224181" y="175748"/>
                </a:lnTo>
                <a:lnTo>
                  <a:pt x="223749" y="182849"/>
                </a:lnTo>
                <a:lnTo>
                  <a:pt x="223269" y="198360"/>
                </a:lnTo>
                <a:lnTo>
                  <a:pt x="222960" y="225710"/>
                </a:lnTo>
                <a:lnTo>
                  <a:pt x="222884" y="4027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14"/>
          <p:cNvSpPr/>
          <p:nvPr/>
        </p:nvSpPr>
        <p:spPr>
          <a:xfrm>
            <a:off x="6350164" y="3446145"/>
            <a:ext cx="364530" cy="411469"/>
          </a:xfrm>
          <a:custGeom>
            <a:avLst/>
            <a:gdLst/>
            <a:ahLst/>
            <a:cxnLst/>
            <a:rect l="0" t="0" r="0" b="0"/>
            <a:pathLst>
              <a:path w="364530" h="411469">
                <a:moveTo>
                  <a:pt x="133503" y="0"/>
                </a:moveTo>
                <a:lnTo>
                  <a:pt x="141722" y="0"/>
                </a:lnTo>
                <a:lnTo>
                  <a:pt x="142066" y="8219"/>
                </a:lnTo>
                <a:lnTo>
                  <a:pt x="134694" y="15922"/>
                </a:lnTo>
                <a:lnTo>
                  <a:pt x="133344" y="16330"/>
                </a:lnTo>
                <a:lnTo>
                  <a:pt x="124335" y="16984"/>
                </a:lnTo>
                <a:lnTo>
                  <a:pt x="113383" y="17113"/>
                </a:lnTo>
                <a:lnTo>
                  <a:pt x="110565" y="16171"/>
                </a:lnTo>
                <a:lnTo>
                  <a:pt x="102047" y="11247"/>
                </a:lnTo>
                <a:lnTo>
                  <a:pt x="96345" y="9761"/>
                </a:lnTo>
                <a:lnTo>
                  <a:pt x="88096" y="9101"/>
                </a:lnTo>
                <a:lnTo>
                  <a:pt x="79032" y="8807"/>
                </a:lnTo>
                <a:lnTo>
                  <a:pt x="67622" y="8642"/>
                </a:lnTo>
                <a:lnTo>
                  <a:pt x="9442" y="8572"/>
                </a:lnTo>
                <a:lnTo>
                  <a:pt x="7933" y="9525"/>
                </a:lnTo>
                <a:lnTo>
                  <a:pt x="6927" y="11112"/>
                </a:lnTo>
                <a:lnTo>
                  <a:pt x="5810" y="15416"/>
                </a:lnTo>
                <a:lnTo>
                  <a:pt x="5033" y="24173"/>
                </a:lnTo>
                <a:lnTo>
                  <a:pt x="399" y="29810"/>
                </a:lnTo>
                <a:lnTo>
                  <a:pt x="0" y="32256"/>
                </a:lnTo>
                <a:lnTo>
                  <a:pt x="686" y="34839"/>
                </a:lnTo>
                <a:lnTo>
                  <a:pt x="2096" y="37513"/>
                </a:lnTo>
                <a:lnTo>
                  <a:pt x="3662" y="43025"/>
                </a:lnTo>
                <a:lnTo>
                  <a:pt x="4668" y="54324"/>
                </a:lnTo>
                <a:lnTo>
                  <a:pt x="4842" y="62874"/>
                </a:lnTo>
                <a:lnTo>
                  <a:pt x="5819" y="65729"/>
                </a:lnTo>
                <a:lnTo>
                  <a:pt x="9445" y="71440"/>
                </a:lnTo>
                <a:lnTo>
                  <a:pt x="11691" y="79694"/>
                </a:lnTo>
                <a:lnTo>
                  <a:pt x="12956" y="92510"/>
                </a:lnTo>
                <a:lnTo>
                  <a:pt x="13133" y="95963"/>
                </a:lnTo>
                <a:lnTo>
                  <a:pt x="14204" y="98265"/>
                </a:lnTo>
                <a:lnTo>
                  <a:pt x="15870" y="99800"/>
                </a:lnTo>
                <a:lnTo>
                  <a:pt x="17934" y="100823"/>
                </a:lnTo>
                <a:lnTo>
                  <a:pt x="19310" y="102458"/>
                </a:lnTo>
                <a:lnTo>
                  <a:pt x="20227" y="104500"/>
                </a:lnTo>
                <a:lnTo>
                  <a:pt x="21245" y="109310"/>
                </a:lnTo>
                <a:lnTo>
                  <a:pt x="22051" y="119874"/>
                </a:lnTo>
                <a:lnTo>
                  <a:pt x="30528" y="120014"/>
                </a:lnTo>
                <a:lnTo>
                  <a:pt x="30602" y="115463"/>
                </a:lnTo>
                <a:lnTo>
                  <a:pt x="31565" y="113171"/>
                </a:lnTo>
                <a:lnTo>
                  <a:pt x="37471" y="105392"/>
                </a:lnTo>
                <a:lnTo>
                  <a:pt x="42562" y="99863"/>
                </a:lnTo>
                <a:lnTo>
                  <a:pt x="45253" y="98008"/>
                </a:lnTo>
                <a:lnTo>
                  <a:pt x="53592" y="94444"/>
                </a:lnTo>
                <a:lnTo>
                  <a:pt x="64942" y="85189"/>
                </a:lnTo>
                <a:lnTo>
                  <a:pt x="71599" y="79771"/>
                </a:lnTo>
                <a:lnTo>
                  <a:pt x="80908" y="74189"/>
                </a:lnTo>
                <a:lnTo>
                  <a:pt x="88855" y="71073"/>
                </a:lnTo>
                <a:lnTo>
                  <a:pt x="96515" y="68735"/>
                </a:lnTo>
                <a:lnTo>
                  <a:pt x="106269" y="64521"/>
                </a:lnTo>
                <a:lnTo>
                  <a:pt x="114414" y="62013"/>
                </a:lnTo>
                <a:lnTo>
                  <a:pt x="123114" y="60899"/>
                </a:lnTo>
                <a:lnTo>
                  <a:pt x="129435" y="60602"/>
                </a:lnTo>
                <a:lnTo>
                  <a:pt x="136506" y="60403"/>
                </a:lnTo>
                <a:lnTo>
                  <a:pt x="142172" y="61224"/>
                </a:lnTo>
                <a:lnTo>
                  <a:pt x="151008" y="64675"/>
                </a:lnTo>
                <a:lnTo>
                  <a:pt x="156603" y="65977"/>
                </a:lnTo>
                <a:lnTo>
                  <a:pt x="163191" y="66844"/>
                </a:lnTo>
                <a:lnTo>
                  <a:pt x="170440" y="67423"/>
                </a:lnTo>
                <a:lnTo>
                  <a:pt x="177177" y="68761"/>
                </a:lnTo>
                <a:lnTo>
                  <a:pt x="183575" y="70605"/>
                </a:lnTo>
                <a:lnTo>
                  <a:pt x="189744" y="72788"/>
                </a:lnTo>
                <a:lnTo>
                  <a:pt x="196715" y="76148"/>
                </a:lnTo>
                <a:lnTo>
                  <a:pt x="204219" y="80292"/>
                </a:lnTo>
                <a:lnTo>
                  <a:pt x="212080" y="84961"/>
                </a:lnTo>
                <a:lnTo>
                  <a:pt x="219225" y="89025"/>
                </a:lnTo>
                <a:lnTo>
                  <a:pt x="232245" y="96082"/>
                </a:lnTo>
                <a:lnTo>
                  <a:pt x="238383" y="100249"/>
                </a:lnTo>
                <a:lnTo>
                  <a:pt x="244380" y="104933"/>
                </a:lnTo>
                <a:lnTo>
                  <a:pt x="250284" y="109960"/>
                </a:lnTo>
                <a:lnTo>
                  <a:pt x="256125" y="114264"/>
                </a:lnTo>
                <a:lnTo>
                  <a:pt x="261923" y="118086"/>
                </a:lnTo>
                <a:lnTo>
                  <a:pt x="267694" y="121586"/>
                </a:lnTo>
                <a:lnTo>
                  <a:pt x="273446" y="125825"/>
                </a:lnTo>
                <a:lnTo>
                  <a:pt x="279186" y="130556"/>
                </a:lnTo>
                <a:lnTo>
                  <a:pt x="284917" y="135615"/>
                </a:lnTo>
                <a:lnTo>
                  <a:pt x="296366" y="146315"/>
                </a:lnTo>
                <a:lnTo>
                  <a:pt x="302086" y="151836"/>
                </a:lnTo>
                <a:lnTo>
                  <a:pt x="307804" y="158374"/>
                </a:lnTo>
                <a:lnTo>
                  <a:pt x="313521" y="165590"/>
                </a:lnTo>
                <a:lnTo>
                  <a:pt x="319238" y="173258"/>
                </a:lnTo>
                <a:lnTo>
                  <a:pt x="324001" y="180275"/>
                </a:lnTo>
                <a:lnTo>
                  <a:pt x="328129" y="186858"/>
                </a:lnTo>
                <a:lnTo>
                  <a:pt x="331834" y="193152"/>
                </a:lnTo>
                <a:lnTo>
                  <a:pt x="341030" y="207765"/>
                </a:lnTo>
                <a:lnTo>
                  <a:pt x="346149" y="215662"/>
                </a:lnTo>
                <a:lnTo>
                  <a:pt x="349562" y="222832"/>
                </a:lnTo>
                <a:lnTo>
                  <a:pt x="351837" y="229517"/>
                </a:lnTo>
                <a:lnTo>
                  <a:pt x="353354" y="235879"/>
                </a:lnTo>
                <a:lnTo>
                  <a:pt x="355318" y="242977"/>
                </a:lnTo>
                <a:lnTo>
                  <a:pt x="360040" y="258485"/>
                </a:lnTo>
                <a:lnTo>
                  <a:pt x="361680" y="265668"/>
                </a:lnTo>
                <a:lnTo>
                  <a:pt x="362774" y="272362"/>
                </a:lnTo>
                <a:lnTo>
                  <a:pt x="363502" y="278729"/>
                </a:lnTo>
                <a:lnTo>
                  <a:pt x="363989" y="285832"/>
                </a:lnTo>
                <a:lnTo>
                  <a:pt x="364312" y="293425"/>
                </a:lnTo>
                <a:lnTo>
                  <a:pt x="364529" y="301344"/>
                </a:lnTo>
                <a:lnTo>
                  <a:pt x="363720" y="308528"/>
                </a:lnTo>
                <a:lnTo>
                  <a:pt x="362229" y="315223"/>
                </a:lnTo>
                <a:lnTo>
                  <a:pt x="358031" y="327741"/>
                </a:lnTo>
                <a:lnTo>
                  <a:pt x="352991" y="339655"/>
                </a:lnTo>
                <a:lnTo>
                  <a:pt x="345035" y="351300"/>
                </a:lnTo>
                <a:lnTo>
                  <a:pt x="336103" y="361873"/>
                </a:lnTo>
                <a:lnTo>
                  <a:pt x="328957" y="369747"/>
                </a:lnTo>
                <a:lnTo>
                  <a:pt x="323813" y="373181"/>
                </a:lnTo>
                <a:lnTo>
                  <a:pt x="317527" y="376422"/>
                </a:lnTo>
                <a:lnTo>
                  <a:pt x="310479" y="379535"/>
                </a:lnTo>
                <a:lnTo>
                  <a:pt x="303874" y="383516"/>
                </a:lnTo>
                <a:lnTo>
                  <a:pt x="297566" y="388075"/>
                </a:lnTo>
                <a:lnTo>
                  <a:pt x="291456" y="393019"/>
                </a:lnTo>
                <a:lnTo>
                  <a:pt x="284525" y="396315"/>
                </a:lnTo>
                <a:lnTo>
                  <a:pt x="277046" y="398512"/>
                </a:lnTo>
                <a:lnTo>
                  <a:pt x="269204" y="399977"/>
                </a:lnTo>
                <a:lnTo>
                  <a:pt x="262070" y="401906"/>
                </a:lnTo>
                <a:lnTo>
                  <a:pt x="255410" y="404145"/>
                </a:lnTo>
                <a:lnTo>
                  <a:pt x="249064" y="406590"/>
                </a:lnTo>
                <a:lnTo>
                  <a:pt x="242928" y="408220"/>
                </a:lnTo>
                <a:lnTo>
                  <a:pt x="236933" y="409306"/>
                </a:lnTo>
                <a:lnTo>
                  <a:pt x="231032" y="410031"/>
                </a:lnTo>
                <a:lnTo>
                  <a:pt x="225192" y="410514"/>
                </a:lnTo>
                <a:lnTo>
                  <a:pt x="219394" y="410836"/>
                </a:lnTo>
                <a:lnTo>
                  <a:pt x="207872" y="411193"/>
                </a:lnTo>
                <a:lnTo>
                  <a:pt x="174467" y="411454"/>
                </a:lnTo>
                <a:lnTo>
                  <a:pt x="166632" y="411468"/>
                </a:lnTo>
                <a:lnTo>
                  <a:pt x="157434" y="408935"/>
                </a:lnTo>
                <a:lnTo>
                  <a:pt x="147949" y="405586"/>
                </a:lnTo>
                <a:lnTo>
                  <a:pt x="140559" y="404098"/>
                </a:lnTo>
                <a:lnTo>
                  <a:pt x="134099" y="400896"/>
                </a:lnTo>
                <a:lnTo>
                  <a:pt x="131043" y="398709"/>
                </a:lnTo>
                <a:lnTo>
                  <a:pt x="125107" y="396279"/>
                </a:lnTo>
                <a:lnTo>
                  <a:pt x="116510" y="394368"/>
                </a:lnTo>
                <a:lnTo>
                  <a:pt x="116358" y="3857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15"/>
          <p:cNvSpPr/>
          <p:nvPr/>
        </p:nvSpPr>
        <p:spPr>
          <a:xfrm>
            <a:off x="6783735" y="3583304"/>
            <a:ext cx="214283" cy="17147"/>
          </a:xfrm>
          <a:custGeom>
            <a:avLst/>
            <a:gdLst/>
            <a:ahLst/>
            <a:cxnLst/>
            <a:rect l="0" t="0" r="0" b="0"/>
            <a:pathLst>
              <a:path w="214283" h="17147">
                <a:moveTo>
                  <a:pt x="8542" y="17146"/>
                </a:moveTo>
                <a:lnTo>
                  <a:pt x="0" y="8604"/>
                </a:lnTo>
                <a:lnTo>
                  <a:pt x="7353" y="8576"/>
                </a:lnTo>
                <a:lnTo>
                  <a:pt x="8702" y="7622"/>
                </a:lnTo>
                <a:lnTo>
                  <a:pt x="10554" y="6035"/>
                </a:lnTo>
                <a:lnTo>
                  <a:pt x="15818" y="1193"/>
                </a:lnTo>
                <a:lnTo>
                  <a:pt x="17203" y="795"/>
                </a:lnTo>
                <a:lnTo>
                  <a:pt x="21282" y="354"/>
                </a:lnTo>
                <a:lnTo>
                  <a:pt x="26269" y="157"/>
                </a:lnTo>
                <a:lnTo>
                  <a:pt x="32613" y="71"/>
                </a:lnTo>
                <a:lnTo>
                  <a:pt x="2142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16"/>
          <p:cNvSpPr/>
          <p:nvPr/>
        </p:nvSpPr>
        <p:spPr>
          <a:xfrm>
            <a:off x="6826567" y="3634740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17"/>
          <p:cNvSpPr/>
          <p:nvPr/>
        </p:nvSpPr>
        <p:spPr>
          <a:xfrm>
            <a:off x="7127363" y="3480437"/>
            <a:ext cx="315220" cy="574356"/>
          </a:xfrm>
          <a:custGeom>
            <a:avLst/>
            <a:gdLst/>
            <a:ahLst/>
            <a:cxnLst/>
            <a:rect l="0" t="0" r="0" b="0"/>
            <a:pathLst>
              <a:path w="315220" h="574356">
                <a:moveTo>
                  <a:pt x="196409" y="8570"/>
                </a:moveTo>
                <a:lnTo>
                  <a:pt x="203790" y="8570"/>
                </a:lnTo>
                <a:lnTo>
                  <a:pt x="213540" y="11"/>
                </a:lnTo>
                <a:lnTo>
                  <a:pt x="213544" y="7"/>
                </a:lnTo>
                <a:lnTo>
                  <a:pt x="209000" y="0"/>
                </a:lnTo>
                <a:lnTo>
                  <a:pt x="201688" y="2539"/>
                </a:lnTo>
                <a:lnTo>
                  <a:pt x="193040" y="5890"/>
                </a:lnTo>
                <a:lnTo>
                  <a:pt x="186022" y="7379"/>
                </a:lnTo>
                <a:lnTo>
                  <a:pt x="177188" y="10580"/>
                </a:lnTo>
                <a:lnTo>
                  <a:pt x="167864" y="15179"/>
                </a:lnTo>
                <a:lnTo>
                  <a:pt x="160544" y="20397"/>
                </a:lnTo>
                <a:lnTo>
                  <a:pt x="151577" y="28432"/>
                </a:lnTo>
                <a:lnTo>
                  <a:pt x="141241" y="38352"/>
                </a:lnTo>
                <a:lnTo>
                  <a:pt x="96362" y="82912"/>
                </a:lnTo>
                <a:lnTo>
                  <a:pt x="90659" y="89564"/>
                </a:lnTo>
                <a:lnTo>
                  <a:pt x="84951" y="96856"/>
                </a:lnTo>
                <a:lnTo>
                  <a:pt x="79242" y="104575"/>
                </a:lnTo>
                <a:lnTo>
                  <a:pt x="67817" y="120771"/>
                </a:lnTo>
                <a:lnTo>
                  <a:pt x="62104" y="129091"/>
                </a:lnTo>
                <a:lnTo>
                  <a:pt x="56389" y="136542"/>
                </a:lnTo>
                <a:lnTo>
                  <a:pt x="50675" y="143415"/>
                </a:lnTo>
                <a:lnTo>
                  <a:pt x="44961" y="149902"/>
                </a:lnTo>
                <a:lnTo>
                  <a:pt x="36071" y="164729"/>
                </a:lnTo>
                <a:lnTo>
                  <a:pt x="28945" y="180844"/>
                </a:lnTo>
                <a:lnTo>
                  <a:pt x="19579" y="205029"/>
                </a:lnTo>
                <a:lnTo>
                  <a:pt x="13678" y="218440"/>
                </a:lnTo>
                <a:lnTo>
                  <a:pt x="7881" y="233291"/>
                </a:lnTo>
                <a:lnTo>
                  <a:pt x="3081" y="249416"/>
                </a:lnTo>
                <a:lnTo>
                  <a:pt x="948" y="266108"/>
                </a:lnTo>
                <a:lnTo>
                  <a:pt x="0" y="283051"/>
                </a:lnTo>
                <a:lnTo>
                  <a:pt x="531" y="299154"/>
                </a:lnTo>
                <a:lnTo>
                  <a:pt x="3942" y="312661"/>
                </a:lnTo>
                <a:lnTo>
                  <a:pt x="11218" y="335526"/>
                </a:lnTo>
                <a:lnTo>
                  <a:pt x="19169" y="349464"/>
                </a:lnTo>
                <a:lnTo>
                  <a:pt x="23957" y="355848"/>
                </a:lnTo>
                <a:lnTo>
                  <a:pt x="29053" y="362009"/>
                </a:lnTo>
                <a:lnTo>
                  <a:pt x="34356" y="368021"/>
                </a:lnTo>
                <a:lnTo>
                  <a:pt x="39797" y="373934"/>
                </a:lnTo>
                <a:lnTo>
                  <a:pt x="45328" y="378828"/>
                </a:lnTo>
                <a:lnTo>
                  <a:pt x="50921" y="383044"/>
                </a:lnTo>
                <a:lnTo>
                  <a:pt x="78135" y="401204"/>
                </a:lnTo>
                <a:lnTo>
                  <a:pt x="86128" y="405582"/>
                </a:lnTo>
                <a:lnTo>
                  <a:pt x="94314" y="409452"/>
                </a:lnTo>
                <a:lnTo>
                  <a:pt x="102628" y="412985"/>
                </a:lnTo>
                <a:lnTo>
                  <a:pt x="111028" y="415340"/>
                </a:lnTo>
                <a:lnTo>
                  <a:pt x="119486" y="416910"/>
                </a:lnTo>
                <a:lnTo>
                  <a:pt x="127982" y="417957"/>
                </a:lnTo>
                <a:lnTo>
                  <a:pt x="136503" y="419607"/>
                </a:lnTo>
                <a:lnTo>
                  <a:pt x="145042" y="421660"/>
                </a:lnTo>
                <a:lnTo>
                  <a:pt x="153592" y="423981"/>
                </a:lnTo>
                <a:lnTo>
                  <a:pt x="161196" y="426481"/>
                </a:lnTo>
                <a:lnTo>
                  <a:pt x="168172" y="429099"/>
                </a:lnTo>
                <a:lnTo>
                  <a:pt x="174726" y="431798"/>
                </a:lnTo>
                <a:lnTo>
                  <a:pt x="181954" y="433597"/>
                </a:lnTo>
                <a:lnTo>
                  <a:pt x="189630" y="434797"/>
                </a:lnTo>
                <a:lnTo>
                  <a:pt x="197605" y="435596"/>
                </a:lnTo>
                <a:lnTo>
                  <a:pt x="204826" y="436129"/>
                </a:lnTo>
                <a:lnTo>
                  <a:pt x="211545" y="436485"/>
                </a:lnTo>
                <a:lnTo>
                  <a:pt x="217930" y="436721"/>
                </a:lnTo>
                <a:lnTo>
                  <a:pt x="223139" y="435927"/>
                </a:lnTo>
                <a:lnTo>
                  <a:pt x="231466" y="432504"/>
                </a:lnTo>
                <a:lnTo>
                  <a:pt x="238343" y="430348"/>
                </a:lnTo>
                <a:lnTo>
                  <a:pt x="247546" y="428849"/>
                </a:lnTo>
                <a:lnTo>
                  <a:pt x="255060" y="428653"/>
                </a:lnTo>
                <a:lnTo>
                  <a:pt x="248916" y="428625"/>
                </a:lnTo>
                <a:lnTo>
                  <a:pt x="241212" y="422732"/>
                </a:lnTo>
                <a:lnTo>
                  <a:pt x="236006" y="421242"/>
                </a:lnTo>
                <a:lnTo>
                  <a:pt x="227978" y="420580"/>
                </a:lnTo>
                <a:lnTo>
                  <a:pt x="223170" y="420403"/>
                </a:lnTo>
                <a:lnTo>
                  <a:pt x="218060" y="419333"/>
                </a:lnTo>
                <a:lnTo>
                  <a:pt x="212747" y="417667"/>
                </a:lnTo>
                <a:lnTo>
                  <a:pt x="207301" y="415604"/>
                </a:lnTo>
                <a:lnTo>
                  <a:pt x="198710" y="413312"/>
                </a:lnTo>
                <a:lnTo>
                  <a:pt x="191717" y="412293"/>
                </a:lnTo>
                <a:lnTo>
                  <a:pt x="185434" y="411840"/>
                </a:lnTo>
                <a:lnTo>
                  <a:pt x="176926" y="409099"/>
                </a:lnTo>
                <a:lnTo>
                  <a:pt x="167748" y="405658"/>
                </a:lnTo>
                <a:lnTo>
                  <a:pt x="160493" y="404128"/>
                </a:lnTo>
                <a:lnTo>
                  <a:pt x="154094" y="400909"/>
                </a:lnTo>
                <a:lnTo>
                  <a:pt x="145136" y="393741"/>
                </a:lnTo>
                <a:lnTo>
                  <a:pt x="136450" y="385585"/>
                </a:lnTo>
                <a:lnTo>
                  <a:pt x="133576" y="382786"/>
                </a:lnTo>
                <a:lnTo>
                  <a:pt x="130708" y="380920"/>
                </a:lnTo>
                <a:lnTo>
                  <a:pt x="124981" y="378846"/>
                </a:lnTo>
                <a:lnTo>
                  <a:pt x="123073" y="377341"/>
                </a:lnTo>
                <a:lnTo>
                  <a:pt x="121801" y="375385"/>
                </a:lnTo>
                <a:lnTo>
                  <a:pt x="120953" y="373128"/>
                </a:lnTo>
                <a:lnTo>
                  <a:pt x="117470" y="368081"/>
                </a:lnTo>
                <a:lnTo>
                  <a:pt x="115208" y="365401"/>
                </a:lnTo>
                <a:lnTo>
                  <a:pt x="113701" y="362663"/>
                </a:lnTo>
                <a:lnTo>
                  <a:pt x="111081" y="353132"/>
                </a:lnTo>
                <a:lnTo>
                  <a:pt x="110695" y="338743"/>
                </a:lnTo>
                <a:lnTo>
                  <a:pt x="111643" y="337271"/>
                </a:lnTo>
                <a:lnTo>
                  <a:pt x="113229" y="336289"/>
                </a:lnTo>
                <a:lnTo>
                  <a:pt x="115238" y="335634"/>
                </a:lnTo>
                <a:lnTo>
                  <a:pt x="116577" y="334245"/>
                </a:lnTo>
                <a:lnTo>
                  <a:pt x="117471" y="332367"/>
                </a:lnTo>
                <a:lnTo>
                  <a:pt x="119254" y="325763"/>
                </a:lnTo>
                <a:lnTo>
                  <a:pt x="132276" y="338771"/>
                </a:lnTo>
                <a:lnTo>
                  <a:pt x="134603" y="340147"/>
                </a:lnTo>
                <a:lnTo>
                  <a:pt x="139729" y="341675"/>
                </a:lnTo>
                <a:lnTo>
                  <a:pt x="147971" y="342535"/>
                </a:lnTo>
                <a:lnTo>
                  <a:pt x="156445" y="342790"/>
                </a:lnTo>
                <a:lnTo>
                  <a:pt x="197723" y="342895"/>
                </a:lnTo>
                <a:lnTo>
                  <a:pt x="206836" y="340356"/>
                </a:lnTo>
                <a:lnTo>
                  <a:pt x="211933" y="338346"/>
                </a:lnTo>
                <a:lnTo>
                  <a:pt x="217235" y="337005"/>
                </a:lnTo>
                <a:lnTo>
                  <a:pt x="222676" y="336112"/>
                </a:lnTo>
                <a:lnTo>
                  <a:pt x="228208" y="335516"/>
                </a:lnTo>
                <a:lnTo>
                  <a:pt x="233800" y="334167"/>
                </a:lnTo>
                <a:lnTo>
                  <a:pt x="239435" y="332315"/>
                </a:lnTo>
                <a:lnTo>
                  <a:pt x="245095" y="330127"/>
                </a:lnTo>
                <a:lnTo>
                  <a:pt x="250774" y="328669"/>
                </a:lnTo>
                <a:lnTo>
                  <a:pt x="256465" y="327697"/>
                </a:lnTo>
                <a:lnTo>
                  <a:pt x="262164" y="327049"/>
                </a:lnTo>
                <a:lnTo>
                  <a:pt x="271036" y="323789"/>
                </a:lnTo>
                <a:lnTo>
                  <a:pt x="278154" y="320117"/>
                </a:lnTo>
                <a:lnTo>
                  <a:pt x="284493" y="318486"/>
                </a:lnTo>
                <a:lnTo>
                  <a:pt x="293416" y="317567"/>
                </a:lnTo>
                <a:lnTo>
                  <a:pt x="296324" y="316485"/>
                </a:lnTo>
                <a:lnTo>
                  <a:pt x="306146" y="309833"/>
                </a:lnTo>
                <a:lnTo>
                  <a:pt x="307702" y="308715"/>
                </a:lnTo>
                <a:lnTo>
                  <a:pt x="315219" y="308617"/>
                </a:lnTo>
                <a:lnTo>
                  <a:pt x="311517" y="308610"/>
                </a:lnTo>
                <a:lnTo>
                  <a:pt x="310295" y="309562"/>
                </a:lnTo>
                <a:lnTo>
                  <a:pt x="309480" y="311149"/>
                </a:lnTo>
                <a:lnTo>
                  <a:pt x="308576" y="315452"/>
                </a:lnTo>
                <a:lnTo>
                  <a:pt x="308173" y="320540"/>
                </a:lnTo>
                <a:lnTo>
                  <a:pt x="307114" y="323230"/>
                </a:lnTo>
                <a:lnTo>
                  <a:pt x="298569" y="336931"/>
                </a:lnTo>
                <a:lnTo>
                  <a:pt x="295949" y="341778"/>
                </a:lnTo>
                <a:lnTo>
                  <a:pt x="293036" y="352243"/>
                </a:lnTo>
                <a:lnTo>
                  <a:pt x="290790" y="363243"/>
                </a:lnTo>
                <a:lnTo>
                  <a:pt x="284170" y="380147"/>
                </a:lnTo>
                <a:lnTo>
                  <a:pt x="277129" y="397220"/>
                </a:lnTo>
                <a:lnTo>
                  <a:pt x="273665" y="414344"/>
                </a:lnTo>
                <a:lnTo>
                  <a:pt x="269480" y="425769"/>
                </a:lnTo>
                <a:lnTo>
                  <a:pt x="266985" y="439737"/>
                </a:lnTo>
                <a:lnTo>
                  <a:pt x="264923" y="454517"/>
                </a:lnTo>
                <a:lnTo>
                  <a:pt x="260833" y="467436"/>
                </a:lnTo>
                <a:lnTo>
                  <a:pt x="258379" y="479528"/>
                </a:lnTo>
                <a:lnTo>
                  <a:pt x="256998" y="497046"/>
                </a:lnTo>
                <a:lnTo>
                  <a:pt x="256589" y="514301"/>
                </a:lnTo>
                <a:lnTo>
                  <a:pt x="256451" y="532648"/>
                </a:lnTo>
                <a:lnTo>
                  <a:pt x="257392" y="536073"/>
                </a:lnTo>
                <a:lnTo>
                  <a:pt x="262315" y="545444"/>
                </a:lnTo>
                <a:lnTo>
                  <a:pt x="263800" y="551346"/>
                </a:lnTo>
                <a:lnTo>
                  <a:pt x="264885" y="564076"/>
                </a:lnTo>
                <a:lnTo>
                  <a:pt x="267483" y="567564"/>
                </a:lnTo>
                <a:lnTo>
                  <a:pt x="273562" y="5743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18"/>
          <p:cNvSpPr/>
          <p:nvPr/>
        </p:nvSpPr>
        <p:spPr>
          <a:xfrm>
            <a:off x="7546657" y="3506152"/>
            <a:ext cx="102871" cy="540069"/>
          </a:xfrm>
          <a:custGeom>
            <a:avLst/>
            <a:gdLst/>
            <a:ahLst/>
            <a:cxnLst/>
            <a:rect l="0" t="0" r="0" b="0"/>
            <a:pathLst>
              <a:path w="102871" h="540069">
                <a:moveTo>
                  <a:pt x="102870" y="0"/>
                </a:moveTo>
                <a:lnTo>
                  <a:pt x="102870" y="7381"/>
                </a:lnTo>
                <a:lnTo>
                  <a:pt x="100330" y="10583"/>
                </a:lnTo>
                <a:lnTo>
                  <a:pt x="98319" y="12770"/>
                </a:lnTo>
                <a:lnTo>
                  <a:pt x="96978" y="16134"/>
                </a:lnTo>
                <a:lnTo>
                  <a:pt x="94827" y="32679"/>
                </a:lnTo>
                <a:lnTo>
                  <a:pt x="94454" y="44925"/>
                </a:lnTo>
                <a:lnTo>
                  <a:pt x="94402" y="49953"/>
                </a:lnTo>
                <a:lnTo>
                  <a:pt x="91804" y="63159"/>
                </a:lnTo>
                <a:lnTo>
                  <a:pt x="89777" y="70681"/>
                </a:lnTo>
                <a:lnTo>
                  <a:pt x="87526" y="86659"/>
                </a:lnTo>
                <a:lnTo>
                  <a:pt x="86525" y="102332"/>
                </a:lnTo>
                <a:lnTo>
                  <a:pt x="86080" y="115649"/>
                </a:lnTo>
                <a:lnTo>
                  <a:pt x="83343" y="130457"/>
                </a:lnTo>
                <a:lnTo>
                  <a:pt x="81280" y="138406"/>
                </a:lnTo>
                <a:lnTo>
                  <a:pt x="79903" y="147516"/>
                </a:lnTo>
                <a:lnTo>
                  <a:pt x="78987" y="157399"/>
                </a:lnTo>
                <a:lnTo>
                  <a:pt x="78376" y="167798"/>
                </a:lnTo>
                <a:lnTo>
                  <a:pt x="77015" y="177588"/>
                </a:lnTo>
                <a:lnTo>
                  <a:pt x="75156" y="186972"/>
                </a:lnTo>
                <a:lnTo>
                  <a:pt x="72964" y="196085"/>
                </a:lnTo>
                <a:lnTo>
                  <a:pt x="71503" y="205019"/>
                </a:lnTo>
                <a:lnTo>
                  <a:pt x="70529" y="213832"/>
                </a:lnTo>
                <a:lnTo>
                  <a:pt x="69879" y="222564"/>
                </a:lnTo>
                <a:lnTo>
                  <a:pt x="69446" y="232196"/>
                </a:lnTo>
                <a:lnTo>
                  <a:pt x="68965" y="253058"/>
                </a:lnTo>
                <a:lnTo>
                  <a:pt x="67884" y="263003"/>
                </a:lnTo>
                <a:lnTo>
                  <a:pt x="66211" y="272490"/>
                </a:lnTo>
                <a:lnTo>
                  <a:pt x="64143" y="281673"/>
                </a:lnTo>
                <a:lnTo>
                  <a:pt x="61812" y="290652"/>
                </a:lnTo>
                <a:lnTo>
                  <a:pt x="59306" y="299495"/>
                </a:lnTo>
                <a:lnTo>
                  <a:pt x="53981" y="316942"/>
                </a:lnTo>
                <a:lnTo>
                  <a:pt x="48439" y="334220"/>
                </a:lnTo>
                <a:lnTo>
                  <a:pt x="46580" y="342829"/>
                </a:lnTo>
                <a:lnTo>
                  <a:pt x="45341" y="351425"/>
                </a:lnTo>
                <a:lnTo>
                  <a:pt x="44514" y="360013"/>
                </a:lnTo>
                <a:lnTo>
                  <a:pt x="43012" y="368596"/>
                </a:lnTo>
                <a:lnTo>
                  <a:pt x="41057" y="377176"/>
                </a:lnTo>
                <a:lnTo>
                  <a:pt x="38801" y="385753"/>
                </a:lnTo>
                <a:lnTo>
                  <a:pt x="36346" y="394329"/>
                </a:lnTo>
                <a:lnTo>
                  <a:pt x="31076" y="411477"/>
                </a:lnTo>
                <a:lnTo>
                  <a:pt x="29290" y="420051"/>
                </a:lnTo>
                <a:lnTo>
                  <a:pt x="28100" y="428624"/>
                </a:lnTo>
                <a:lnTo>
                  <a:pt x="25823" y="444817"/>
                </a:lnTo>
                <a:lnTo>
                  <a:pt x="23883" y="451802"/>
                </a:lnTo>
                <a:lnTo>
                  <a:pt x="21637" y="458364"/>
                </a:lnTo>
                <a:lnTo>
                  <a:pt x="19142" y="470735"/>
                </a:lnTo>
                <a:lnTo>
                  <a:pt x="17079" y="482583"/>
                </a:lnTo>
                <a:lnTo>
                  <a:pt x="15196" y="488409"/>
                </a:lnTo>
                <a:lnTo>
                  <a:pt x="12989" y="494199"/>
                </a:lnTo>
                <a:lnTo>
                  <a:pt x="10535" y="505712"/>
                </a:lnTo>
                <a:lnTo>
                  <a:pt x="9881" y="511448"/>
                </a:lnTo>
                <a:lnTo>
                  <a:pt x="8492" y="516226"/>
                </a:lnTo>
                <a:lnTo>
                  <a:pt x="6614" y="520363"/>
                </a:lnTo>
                <a:lnTo>
                  <a:pt x="1307" y="529296"/>
                </a:lnTo>
                <a:lnTo>
                  <a:pt x="581" y="533058"/>
                </a:lnTo>
                <a:lnTo>
                  <a:pt x="0" y="5400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19"/>
          <p:cNvSpPr/>
          <p:nvPr/>
        </p:nvSpPr>
        <p:spPr>
          <a:xfrm>
            <a:off x="7735252" y="3497579"/>
            <a:ext cx="60008" cy="608649"/>
          </a:xfrm>
          <a:custGeom>
            <a:avLst/>
            <a:gdLst/>
            <a:ahLst/>
            <a:cxnLst/>
            <a:rect l="0" t="0" r="0" b="0"/>
            <a:pathLst>
              <a:path w="60008" h="608649">
                <a:moveTo>
                  <a:pt x="0" y="0"/>
                </a:moveTo>
                <a:lnTo>
                  <a:pt x="7381" y="7381"/>
                </a:lnTo>
                <a:lnTo>
                  <a:pt x="8338" y="22025"/>
                </a:lnTo>
                <a:lnTo>
                  <a:pt x="8541" y="48845"/>
                </a:lnTo>
                <a:lnTo>
                  <a:pt x="9504" y="54470"/>
                </a:lnTo>
                <a:lnTo>
                  <a:pt x="11099" y="60127"/>
                </a:lnTo>
                <a:lnTo>
                  <a:pt x="13114" y="65802"/>
                </a:lnTo>
                <a:lnTo>
                  <a:pt x="14457" y="72443"/>
                </a:lnTo>
                <a:lnTo>
                  <a:pt x="15950" y="87442"/>
                </a:lnTo>
                <a:lnTo>
                  <a:pt x="17301" y="94490"/>
                </a:lnTo>
                <a:lnTo>
                  <a:pt x="19154" y="101094"/>
                </a:lnTo>
                <a:lnTo>
                  <a:pt x="21341" y="107401"/>
                </a:lnTo>
                <a:lnTo>
                  <a:pt x="22800" y="114463"/>
                </a:lnTo>
                <a:lnTo>
                  <a:pt x="24421" y="129930"/>
                </a:lnTo>
                <a:lnTo>
                  <a:pt x="25141" y="146330"/>
                </a:lnTo>
                <a:lnTo>
                  <a:pt x="25547" y="171628"/>
                </a:lnTo>
                <a:lnTo>
                  <a:pt x="26595" y="188674"/>
                </a:lnTo>
                <a:lnTo>
                  <a:pt x="28207" y="197221"/>
                </a:lnTo>
                <a:lnTo>
                  <a:pt x="30235" y="205775"/>
                </a:lnTo>
                <a:lnTo>
                  <a:pt x="31587" y="215289"/>
                </a:lnTo>
                <a:lnTo>
                  <a:pt x="32488" y="225441"/>
                </a:lnTo>
                <a:lnTo>
                  <a:pt x="33089" y="236019"/>
                </a:lnTo>
                <a:lnTo>
                  <a:pt x="33756" y="255393"/>
                </a:lnTo>
                <a:lnTo>
                  <a:pt x="33935" y="264559"/>
                </a:lnTo>
                <a:lnTo>
                  <a:pt x="35005" y="274481"/>
                </a:lnTo>
                <a:lnTo>
                  <a:pt x="36672" y="284905"/>
                </a:lnTo>
                <a:lnTo>
                  <a:pt x="38736" y="295664"/>
                </a:lnTo>
                <a:lnTo>
                  <a:pt x="40112" y="305695"/>
                </a:lnTo>
                <a:lnTo>
                  <a:pt x="41639" y="324460"/>
                </a:lnTo>
                <a:lnTo>
                  <a:pt x="42047" y="334417"/>
                </a:lnTo>
                <a:lnTo>
                  <a:pt x="42622" y="365681"/>
                </a:lnTo>
                <a:lnTo>
                  <a:pt x="42853" y="441634"/>
                </a:lnTo>
                <a:lnTo>
                  <a:pt x="43809" y="451586"/>
                </a:lnTo>
                <a:lnTo>
                  <a:pt x="45399" y="461077"/>
                </a:lnTo>
                <a:lnTo>
                  <a:pt x="47410" y="470262"/>
                </a:lnTo>
                <a:lnTo>
                  <a:pt x="48752" y="478291"/>
                </a:lnTo>
                <a:lnTo>
                  <a:pt x="50243" y="492291"/>
                </a:lnTo>
                <a:lnTo>
                  <a:pt x="50905" y="507404"/>
                </a:lnTo>
                <a:lnTo>
                  <a:pt x="51330" y="535839"/>
                </a:lnTo>
                <a:lnTo>
                  <a:pt x="51404" y="553949"/>
                </a:lnTo>
                <a:lnTo>
                  <a:pt x="52367" y="559800"/>
                </a:lnTo>
                <a:lnTo>
                  <a:pt x="53961" y="565605"/>
                </a:lnTo>
                <a:lnTo>
                  <a:pt x="55977" y="571380"/>
                </a:lnTo>
                <a:lnTo>
                  <a:pt x="57320" y="576183"/>
                </a:lnTo>
                <a:lnTo>
                  <a:pt x="58813" y="584059"/>
                </a:lnTo>
                <a:lnTo>
                  <a:pt x="59850" y="599848"/>
                </a:lnTo>
                <a:lnTo>
                  <a:pt x="60007" y="6086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20"/>
          <p:cNvSpPr/>
          <p:nvPr/>
        </p:nvSpPr>
        <p:spPr>
          <a:xfrm>
            <a:off x="7589519" y="3789045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67067" y="8572"/>
                </a:lnTo>
                <a:lnTo>
                  <a:pt x="71381" y="7620"/>
                </a:lnTo>
                <a:lnTo>
                  <a:pt x="75210" y="6032"/>
                </a:lnTo>
                <a:lnTo>
                  <a:pt x="78716" y="4021"/>
                </a:lnTo>
                <a:lnTo>
                  <a:pt x="83910" y="2680"/>
                </a:lnTo>
                <a:lnTo>
                  <a:pt x="90230" y="1787"/>
                </a:lnTo>
                <a:lnTo>
                  <a:pt x="102968" y="794"/>
                </a:lnTo>
                <a:lnTo>
                  <a:pt x="111803" y="353"/>
                </a:lnTo>
                <a:lnTo>
                  <a:pt x="121446" y="157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21"/>
          <p:cNvSpPr/>
          <p:nvPr/>
        </p:nvSpPr>
        <p:spPr>
          <a:xfrm>
            <a:off x="1271587" y="5186362"/>
            <a:ext cx="51436" cy="375955"/>
          </a:xfrm>
          <a:custGeom>
            <a:avLst/>
            <a:gdLst/>
            <a:ahLst/>
            <a:cxnLst/>
            <a:rect l="0" t="0" r="0" b="0"/>
            <a:pathLst>
              <a:path w="51436" h="375955">
                <a:moveTo>
                  <a:pt x="8572" y="0"/>
                </a:moveTo>
                <a:lnTo>
                  <a:pt x="353" y="0"/>
                </a:lnTo>
                <a:lnTo>
                  <a:pt x="14" y="10583"/>
                </a:lnTo>
                <a:lnTo>
                  <a:pt x="0" y="28963"/>
                </a:lnTo>
                <a:lnTo>
                  <a:pt x="953" y="32643"/>
                </a:lnTo>
                <a:lnTo>
                  <a:pt x="2540" y="37002"/>
                </a:lnTo>
                <a:lnTo>
                  <a:pt x="4551" y="41813"/>
                </a:lnTo>
                <a:lnTo>
                  <a:pt x="5891" y="45973"/>
                </a:lnTo>
                <a:lnTo>
                  <a:pt x="7381" y="53135"/>
                </a:lnTo>
                <a:lnTo>
                  <a:pt x="8043" y="62033"/>
                </a:lnTo>
                <a:lnTo>
                  <a:pt x="8219" y="67073"/>
                </a:lnTo>
                <a:lnTo>
                  <a:pt x="9289" y="71385"/>
                </a:lnTo>
                <a:lnTo>
                  <a:pt x="10955" y="75213"/>
                </a:lnTo>
                <a:lnTo>
                  <a:pt x="13019" y="78717"/>
                </a:lnTo>
                <a:lnTo>
                  <a:pt x="14394" y="82958"/>
                </a:lnTo>
                <a:lnTo>
                  <a:pt x="15922" y="92751"/>
                </a:lnTo>
                <a:lnTo>
                  <a:pt x="16783" y="104422"/>
                </a:lnTo>
                <a:lnTo>
                  <a:pt x="16984" y="113403"/>
                </a:lnTo>
                <a:lnTo>
                  <a:pt x="17038" y="118464"/>
                </a:lnTo>
                <a:lnTo>
                  <a:pt x="18026" y="123744"/>
                </a:lnTo>
                <a:lnTo>
                  <a:pt x="19637" y="129168"/>
                </a:lnTo>
                <a:lnTo>
                  <a:pt x="21664" y="134690"/>
                </a:lnTo>
                <a:lnTo>
                  <a:pt x="23015" y="140276"/>
                </a:lnTo>
                <a:lnTo>
                  <a:pt x="24516" y="151562"/>
                </a:lnTo>
                <a:lnTo>
                  <a:pt x="25184" y="162929"/>
                </a:lnTo>
                <a:lnTo>
                  <a:pt x="25480" y="175283"/>
                </a:lnTo>
                <a:lnTo>
                  <a:pt x="25612" y="190299"/>
                </a:lnTo>
                <a:lnTo>
                  <a:pt x="26600" y="197351"/>
                </a:lnTo>
                <a:lnTo>
                  <a:pt x="28211" y="203957"/>
                </a:lnTo>
                <a:lnTo>
                  <a:pt x="30237" y="210267"/>
                </a:lnTo>
                <a:lnTo>
                  <a:pt x="31588" y="216378"/>
                </a:lnTo>
                <a:lnTo>
                  <a:pt x="32489" y="222357"/>
                </a:lnTo>
                <a:lnTo>
                  <a:pt x="33089" y="228248"/>
                </a:lnTo>
                <a:lnTo>
                  <a:pt x="33489" y="235033"/>
                </a:lnTo>
                <a:lnTo>
                  <a:pt x="33934" y="250192"/>
                </a:lnTo>
                <a:lnTo>
                  <a:pt x="35005" y="257282"/>
                </a:lnTo>
                <a:lnTo>
                  <a:pt x="36672" y="263914"/>
                </a:lnTo>
                <a:lnTo>
                  <a:pt x="38736" y="270240"/>
                </a:lnTo>
                <a:lnTo>
                  <a:pt x="40111" y="276363"/>
                </a:lnTo>
                <a:lnTo>
                  <a:pt x="41028" y="282349"/>
                </a:lnTo>
                <a:lnTo>
                  <a:pt x="42047" y="294081"/>
                </a:lnTo>
                <a:lnTo>
                  <a:pt x="42500" y="305646"/>
                </a:lnTo>
                <a:lnTo>
                  <a:pt x="42755" y="318315"/>
                </a:lnTo>
                <a:lnTo>
                  <a:pt x="42831" y="332652"/>
                </a:lnTo>
                <a:lnTo>
                  <a:pt x="43794" y="337021"/>
                </a:lnTo>
                <a:lnTo>
                  <a:pt x="45388" y="340886"/>
                </a:lnTo>
                <a:lnTo>
                  <a:pt x="47404" y="344415"/>
                </a:lnTo>
                <a:lnTo>
                  <a:pt x="48748" y="347720"/>
                </a:lnTo>
                <a:lnTo>
                  <a:pt x="50241" y="353932"/>
                </a:lnTo>
                <a:lnTo>
                  <a:pt x="51199" y="364729"/>
                </a:lnTo>
                <a:lnTo>
                  <a:pt x="51432" y="375954"/>
                </a:lnTo>
                <a:lnTo>
                  <a:pt x="51435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22"/>
          <p:cNvSpPr/>
          <p:nvPr/>
        </p:nvSpPr>
        <p:spPr>
          <a:xfrm>
            <a:off x="1155205" y="5220652"/>
            <a:ext cx="296405" cy="213109"/>
          </a:xfrm>
          <a:custGeom>
            <a:avLst/>
            <a:gdLst/>
            <a:ahLst/>
            <a:cxnLst/>
            <a:rect l="0" t="0" r="0" b="0"/>
            <a:pathLst>
              <a:path w="296405" h="213109">
                <a:moveTo>
                  <a:pt x="4939" y="0"/>
                </a:moveTo>
                <a:lnTo>
                  <a:pt x="4939" y="75636"/>
                </a:lnTo>
                <a:lnTo>
                  <a:pt x="3987" y="80904"/>
                </a:lnTo>
                <a:lnTo>
                  <a:pt x="2399" y="86321"/>
                </a:lnTo>
                <a:lnTo>
                  <a:pt x="388" y="91838"/>
                </a:lnTo>
                <a:lnTo>
                  <a:pt x="0" y="96468"/>
                </a:lnTo>
                <a:lnTo>
                  <a:pt x="694" y="100507"/>
                </a:lnTo>
                <a:lnTo>
                  <a:pt x="2109" y="104152"/>
                </a:lnTo>
                <a:lnTo>
                  <a:pt x="3053" y="108487"/>
                </a:lnTo>
                <a:lnTo>
                  <a:pt x="3682" y="113282"/>
                </a:lnTo>
                <a:lnTo>
                  <a:pt x="4101" y="118384"/>
                </a:lnTo>
                <a:lnTo>
                  <a:pt x="4380" y="122738"/>
                </a:lnTo>
                <a:lnTo>
                  <a:pt x="4691" y="130115"/>
                </a:lnTo>
                <a:lnTo>
                  <a:pt x="4866" y="139623"/>
                </a:lnTo>
                <a:lnTo>
                  <a:pt x="4939" y="182773"/>
                </a:lnTo>
                <a:lnTo>
                  <a:pt x="5892" y="184713"/>
                </a:lnTo>
                <a:lnTo>
                  <a:pt x="7479" y="186007"/>
                </a:lnTo>
                <a:lnTo>
                  <a:pt x="9490" y="186870"/>
                </a:lnTo>
                <a:lnTo>
                  <a:pt x="10831" y="188397"/>
                </a:lnTo>
                <a:lnTo>
                  <a:pt x="11724" y="190368"/>
                </a:lnTo>
                <a:lnTo>
                  <a:pt x="12717" y="195098"/>
                </a:lnTo>
                <a:lnTo>
                  <a:pt x="13159" y="200376"/>
                </a:lnTo>
                <a:lnTo>
                  <a:pt x="13506" y="206600"/>
                </a:lnTo>
                <a:lnTo>
                  <a:pt x="13511" y="213108"/>
                </a:lnTo>
                <a:lnTo>
                  <a:pt x="13512" y="206826"/>
                </a:lnTo>
                <a:lnTo>
                  <a:pt x="14464" y="206464"/>
                </a:lnTo>
                <a:lnTo>
                  <a:pt x="22243" y="205804"/>
                </a:lnTo>
                <a:lnTo>
                  <a:pt x="29361" y="205748"/>
                </a:lnTo>
                <a:lnTo>
                  <a:pt x="37245" y="199851"/>
                </a:lnTo>
                <a:lnTo>
                  <a:pt x="45203" y="197010"/>
                </a:lnTo>
                <a:lnTo>
                  <a:pt x="53593" y="191512"/>
                </a:lnTo>
                <a:lnTo>
                  <a:pt x="62112" y="188506"/>
                </a:lnTo>
                <a:lnTo>
                  <a:pt x="70669" y="182007"/>
                </a:lnTo>
                <a:lnTo>
                  <a:pt x="76380" y="176777"/>
                </a:lnTo>
                <a:lnTo>
                  <a:pt x="84633" y="171278"/>
                </a:lnTo>
                <a:lnTo>
                  <a:pt x="93699" y="166611"/>
                </a:lnTo>
                <a:lnTo>
                  <a:pt x="100903" y="164537"/>
                </a:lnTo>
                <a:lnTo>
                  <a:pt x="107280" y="161075"/>
                </a:lnTo>
                <a:lnTo>
                  <a:pt x="110314" y="158818"/>
                </a:lnTo>
                <a:lnTo>
                  <a:pt x="114242" y="157314"/>
                </a:lnTo>
                <a:lnTo>
                  <a:pt x="118765" y="156311"/>
                </a:lnTo>
                <a:lnTo>
                  <a:pt x="123686" y="155643"/>
                </a:lnTo>
                <a:lnTo>
                  <a:pt x="128871" y="154244"/>
                </a:lnTo>
                <a:lnTo>
                  <a:pt x="134233" y="152360"/>
                </a:lnTo>
                <a:lnTo>
                  <a:pt x="139713" y="150151"/>
                </a:lnTo>
                <a:lnTo>
                  <a:pt x="148341" y="147696"/>
                </a:lnTo>
                <a:lnTo>
                  <a:pt x="156304" y="146605"/>
                </a:lnTo>
                <a:lnTo>
                  <a:pt x="161094" y="146314"/>
                </a:lnTo>
                <a:lnTo>
                  <a:pt x="170544" y="145991"/>
                </a:lnTo>
                <a:lnTo>
                  <a:pt x="184372" y="145784"/>
                </a:lnTo>
                <a:lnTo>
                  <a:pt x="286492" y="145733"/>
                </a:lnTo>
                <a:lnTo>
                  <a:pt x="286939" y="144780"/>
                </a:lnTo>
                <a:lnTo>
                  <a:pt x="287714" y="138351"/>
                </a:lnTo>
                <a:lnTo>
                  <a:pt x="288706" y="137955"/>
                </a:lnTo>
                <a:lnTo>
                  <a:pt x="296404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23"/>
          <p:cNvSpPr/>
          <p:nvPr/>
        </p:nvSpPr>
        <p:spPr>
          <a:xfrm>
            <a:off x="1605928" y="5152425"/>
            <a:ext cx="205581" cy="410731"/>
          </a:xfrm>
          <a:custGeom>
            <a:avLst/>
            <a:gdLst/>
            <a:ahLst/>
            <a:cxnLst/>
            <a:rect l="0" t="0" r="0" b="0"/>
            <a:pathLst>
              <a:path w="205581" h="410731">
                <a:moveTo>
                  <a:pt x="128574" y="8220"/>
                </a:moveTo>
                <a:lnTo>
                  <a:pt x="124023" y="8220"/>
                </a:lnTo>
                <a:lnTo>
                  <a:pt x="122682" y="7267"/>
                </a:lnTo>
                <a:lnTo>
                  <a:pt x="121789" y="5680"/>
                </a:lnTo>
                <a:lnTo>
                  <a:pt x="120106" y="0"/>
                </a:lnTo>
                <a:lnTo>
                  <a:pt x="115482" y="4303"/>
                </a:lnTo>
                <a:lnTo>
                  <a:pt x="113178" y="5608"/>
                </a:lnTo>
                <a:lnTo>
                  <a:pt x="108079" y="7059"/>
                </a:lnTo>
                <a:lnTo>
                  <a:pt x="102637" y="7704"/>
                </a:lnTo>
                <a:lnTo>
                  <a:pt x="99853" y="7876"/>
                </a:lnTo>
                <a:lnTo>
                  <a:pt x="97997" y="8943"/>
                </a:lnTo>
                <a:lnTo>
                  <a:pt x="96759" y="10607"/>
                </a:lnTo>
                <a:lnTo>
                  <a:pt x="95934" y="12669"/>
                </a:lnTo>
                <a:lnTo>
                  <a:pt x="94431" y="14043"/>
                </a:lnTo>
                <a:lnTo>
                  <a:pt x="92477" y="14960"/>
                </a:lnTo>
                <a:lnTo>
                  <a:pt x="90222" y="15570"/>
                </a:lnTo>
                <a:lnTo>
                  <a:pt x="85176" y="18789"/>
                </a:lnTo>
                <a:lnTo>
                  <a:pt x="79759" y="23395"/>
                </a:lnTo>
                <a:lnTo>
                  <a:pt x="74176" y="28616"/>
                </a:lnTo>
                <a:lnTo>
                  <a:pt x="70401" y="30390"/>
                </a:lnTo>
                <a:lnTo>
                  <a:pt x="65979" y="31573"/>
                </a:lnTo>
                <a:lnTo>
                  <a:pt x="61127" y="32361"/>
                </a:lnTo>
                <a:lnTo>
                  <a:pt x="56939" y="33839"/>
                </a:lnTo>
                <a:lnTo>
                  <a:pt x="53195" y="35777"/>
                </a:lnTo>
                <a:lnTo>
                  <a:pt x="49746" y="38021"/>
                </a:lnTo>
                <a:lnTo>
                  <a:pt x="43375" y="43055"/>
                </a:lnTo>
                <a:lnTo>
                  <a:pt x="37368" y="48467"/>
                </a:lnTo>
                <a:lnTo>
                  <a:pt x="31523" y="54047"/>
                </a:lnTo>
                <a:lnTo>
                  <a:pt x="25750" y="62243"/>
                </a:lnTo>
                <a:lnTo>
                  <a:pt x="20009" y="71282"/>
                </a:lnTo>
                <a:lnTo>
                  <a:pt x="14283" y="78475"/>
                </a:lnTo>
                <a:lnTo>
                  <a:pt x="8563" y="84847"/>
                </a:lnTo>
                <a:lnTo>
                  <a:pt x="5704" y="87879"/>
                </a:lnTo>
                <a:lnTo>
                  <a:pt x="3798" y="90853"/>
                </a:lnTo>
                <a:lnTo>
                  <a:pt x="1681" y="96698"/>
                </a:lnTo>
                <a:lnTo>
                  <a:pt x="739" y="105011"/>
                </a:lnTo>
                <a:lnTo>
                  <a:pt x="321" y="114103"/>
                </a:lnTo>
                <a:lnTo>
                  <a:pt x="30" y="126186"/>
                </a:lnTo>
                <a:lnTo>
                  <a:pt x="0" y="132178"/>
                </a:lnTo>
                <a:lnTo>
                  <a:pt x="948" y="134674"/>
                </a:lnTo>
                <a:lnTo>
                  <a:pt x="5881" y="142737"/>
                </a:lnTo>
                <a:lnTo>
                  <a:pt x="8718" y="152111"/>
                </a:lnTo>
                <a:lnTo>
                  <a:pt x="12757" y="161389"/>
                </a:lnTo>
                <a:lnTo>
                  <a:pt x="17727" y="169322"/>
                </a:lnTo>
                <a:lnTo>
                  <a:pt x="23111" y="176023"/>
                </a:lnTo>
                <a:lnTo>
                  <a:pt x="28679" y="182176"/>
                </a:lnTo>
                <a:lnTo>
                  <a:pt x="32450" y="185151"/>
                </a:lnTo>
                <a:lnTo>
                  <a:pt x="36869" y="188086"/>
                </a:lnTo>
                <a:lnTo>
                  <a:pt x="41720" y="190996"/>
                </a:lnTo>
                <a:lnTo>
                  <a:pt x="46859" y="194840"/>
                </a:lnTo>
                <a:lnTo>
                  <a:pt x="52189" y="199308"/>
                </a:lnTo>
                <a:lnTo>
                  <a:pt x="62240" y="208400"/>
                </a:lnTo>
                <a:lnTo>
                  <a:pt x="69882" y="215616"/>
                </a:lnTo>
                <a:lnTo>
                  <a:pt x="84090" y="229585"/>
                </a:lnTo>
                <a:lnTo>
                  <a:pt x="88441" y="234854"/>
                </a:lnTo>
                <a:lnTo>
                  <a:pt x="92294" y="240271"/>
                </a:lnTo>
                <a:lnTo>
                  <a:pt x="95815" y="245788"/>
                </a:lnTo>
                <a:lnTo>
                  <a:pt x="100067" y="251371"/>
                </a:lnTo>
                <a:lnTo>
                  <a:pt x="104807" y="256999"/>
                </a:lnTo>
                <a:lnTo>
                  <a:pt x="114201" y="267378"/>
                </a:lnTo>
                <a:lnTo>
                  <a:pt x="121551" y="275166"/>
                </a:lnTo>
                <a:lnTo>
                  <a:pt x="124844" y="279529"/>
                </a:lnTo>
                <a:lnTo>
                  <a:pt x="131044" y="289457"/>
                </a:lnTo>
                <a:lnTo>
                  <a:pt x="136974" y="300219"/>
                </a:lnTo>
                <a:lnTo>
                  <a:pt x="142785" y="310400"/>
                </a:lnTo>
                <a:lnTo>
                  <a:pt x="148543" y="318100"/>
                </a:lnTo>
                <a:lnTo>
                  <a:pt x="154276" y="327237"/>
                </a:lnTo>
                <a:lnTo>
                  <a:pt x="160000" y="336695"/>
                </a:lnTo>
                <a:lnTo>
                  <a:pt x="165718" y="344073"/>
                </a:lnTo>
                <a:lnTo>
                  <a:pt x="167624" y="348327"/>
                </a:lnTo>
                <a:lnTo>
                  <a:pt x="169742" y="358133"/>
                </a:lnTo>
                <a:lnTo>
                  <a:pt x="170934" y="369814"/>
                </a:lnTo>
                <a:lnTo>
                  <a:pt x="171337" y="382294"/>
                </a:lnTo>
                <a:lnTo>
                  <a:pt x="171423" y="396806"/>
                </a:lnTo>
                <a:lnTo>
                  <a:pt x="170475" y="398722"/>
                </a:lnTo>
                <a:lnTo>
                  <a:pt x="168891" y="400000"/>
                </a:lnTo>
                <a:lnTo>
                  <a:pt x="166882" y="400851"/>
                </a:lnTo>
                <a:lnTo>
                  <a:pt x="162110" y="404338"/>
                </a:lnTo>
                <a:lnTo>
                  <a:pt x="159504" y="406601"/>
                </a:lnTo>
                <a:lnTo>
                  <a:pt x="156814" y="408110"/>
                </a:lnTo>
                <a:lnTo>
                  <a:pt x="151285" y="409786"/>
                </a:lnTo>
                <a:lnTo>
                  <a:pt x="145653" y="410531"/>
                </a:lnTo>
                <a:lnTo>
                  <a:pt x="142817" y="410730"/>
                </a:lnTo>
                <a:lnTo>
                  <a:pt x="139022" y="409910"/>
                </a:lnTo>
                <a:lnTo>
                  <a:pt x="134587" y="408411"/>
                </a:lnTo>
                <a:lnTo>
                  <a:pt x="129725" y="406458"/>
                </a:lnTo>
                <a:lnTo>
                  <a:pt x="125531" y="405157"/>
                </a:lnTo>
                <a:lnTo>
                  <a:pt x="121783" y="404290"/>
                </a:lnTo>
                <a:lnTo>
                  <a:pt x="118332" y="403711"/>
                </a:lnTo>
                <a:lnTo>
                  <a:pt x="114126" y="402373"/>
                </a:lnTo>
                <a:lnTo>
                  <a:pt x="109417" y="400529"/>
                </a:lnTo>
                <a:lnTo>
                  <a:pt x="104373" y="398346"/>
                </a:lnTo>
                <a:lnTo>
                  <a:pt x="100057" y="395939"/>
                </a:lnTo>
                <a:lnTo>
                  <a:pt x="96228" y="393382"/>
                </a:lnTo>
                <a:lnTo>
                  <a:pt x="92722" y="390725"/>
                </a:lnTo>
                <a:lnTo>
                  <a:pt x="88480" y="388000"/>
                </a:lnTo>
                <a:lnTo>
                  <a:pt x="83747" y="385232"/>
                </a:lnTo>
                <a:lnTo>
                  <a:pt x="78687" y="382434"/>
                </a:lnTo>
                <a:lnTo>
                  <a:pt x="74361" y="379616"/>
                </a:lnTo>
                <a:lnTo>
                  <a:pt x="70525" y="376785"/>
                </a:lnTo>
                <a:lnTo>
                  <a:pt x="67014" y="373945"/>
                </a:lnTo>
                <a:lnTo>
                  <a:pt x="63722" y="371099"/>
                </a:lnTo>
                <a:lnTo>
                  <a:pt x="57523" y="365397"/>
                </a:lnTo>
                <a:lnTo>
                  <a:pt x="51593" y="357148"/>
                </a:lnTo>
                <a:lnTo>
                  <a:pt x="45783" y="348084"/>
                </a:lnTo>
                <a:lnTo>
                  <a:pt x="40025" y="340880"/>
                </a:lnTo>
                <a:lnTo>
                  <a:pt x="38109" y="336674"/>
                </a:lnTo>
                <a:lnTo>
                  <a:pt x="35980" y="326920"/>
                </a:lnTo>
                <a:lnTo>
                  <a:pt x="32494" y="316234"/>
                </a:lnTo>
                <a:lnTo>
                  <a:pt x="28722" y="305135"/>
                </a:lnTo>
                <a:lnTo>
                  <a:pt x="27045" y="293852"/>
                </a:lnTo>
                <a:lnTo>
                  <a:pt x="26300" y="282487"/>
                </a:lnTo>
                <a:lnTo>
                  <a:pt x="26101" y="276790"/>
                </a:lnTo>
                <a:lnTo>
                  <a:pt x="28421" y="265379"/>
                </a:lnTo>
                <a:lnTo>
                  <a:pt x="32627" y="253958"/>
                </a:lnTo>
                <a:lnTo>
                  <a:pt x="37671" y="242531"/>
                </a:lnTo>
                <a:lnTo>
                  <a:pt x="40548" y="231104"/>
                </a:lnTo>
                <a:lnTo>
                  <a:pt x="42779" y="219674"/>
                </a:lnTo>
                <a:lnTo>
                  <a:pt x="46945" y="208245"/>
                </a:lnTo>
                <a:lnTo>
                  <a:pt x="50342" y="203482"/>
                </a:lnTo>
                <a:lnTo>
                  <a:pt x="54512" y="199354"/>
                </a:lnTo>
                <a:lnTo>
                  <a:pt x="59197" y="195650"/>
                </a:lnTo>
                <a:lnTo>
                  <a:pt x="63273" y="192229"/>
                </a:lnTo>
                <a:lnTo>
                  <a:pt x="66942" y="188995"/>
                </a:lnTo>
                <a:lnTo>
                  <a:pt x="70341" y="185887"/>
                </a:lnTo>
                <a:lnTo>
                  <a:pt x="76658" y="177353"/>
                </a:lnTo>
                <a:lnTo>
                  <a:pt x="82640" y="168162"/>
                </a:lnTo>
                <a:lnTo>
                  <a:pt x="88474" y="160903"/>
                </a:lnTo>
                <a:lnTo>
                  <a:pt x="92316" y="158586"/>
                </a:lnTo>
                <a:lnTo>
                  <a:pt x="96782" y="157041"/>
                </a:lnTo>
                <a:lnTo>
                  <a:pt x="101664" y="156011"/>
                </a:lnTo>
                <a:lnTo>
                  <a:pt x="105871" y="154373"/>
                </a:lnTo>
                <a:lnTo>
                  <a:pt x="109629" y="152327"/>
                </a:lnTo>
                <a:lnTo>
                  <a:pt x="113087" y="150012"/>
                </a:lnTo>
                <a:lnTo>
                  <a:pt x="119468" y="144898"/>
                </a:lnTo>
                <a:lnTo>
                  <a:pt x="122503" y="142201"/>
                </a:lnTo>
                <a:lnTo>
                  <a:pt x="125480" y="140403"/>
                </a:lnTo>
                <a:lnTo>
                  <a:pt x="131326" y="138405"/>
                </a:lnTo>
                <a:lnTo>
                  <a:pt x="135171" y="136920"/>
                </a:lnTo>
                <a:lnTo>
                  <a:pt x="139640" y="134977"/>
                </a:lnTo>
                <a:lnTo>
                  <a:pt x="144524" y="132729"/>
                </a:lnTo>
                <a:lnTo>
                  <a:pt x="148732" y="130279"/>
                </a:lnTo>
                <a:lnTo>
                  <a:pt x="152490" y="127693"/>
                </a:lnTo>
                <a:lnTo>
                  <a:pt x="155948" y="125016"/>
                </a:lnTo>
                <a:lnTo>
                  <a:pt x="160158" y="123231"/>
                </a:lnTo>
                <a:lnTo>
                  <a:pt x="164870" y="122042"/>
                </a:lnTo>
                <a:lnTo>
                  <a:pt x="169916" y="121248"/>
                </a:lnTo>
                <a:lnTo>
                  <a:pt x="173281" y="119767"/>
                </a:lnTo>
                <a:lnTo>
                  <a:pt x="175523" y="117827"/>
                </a:lnTo>
                <a:lnTo>
                  <a:pt x="181220" y="110546"/>
                </a:lnTo>
                <a:lnTo>
                  <a:pt x="183674" y="107870"/>
                </a:lnTo>
                <a:lnTo>
                  <a:pt x="186262" y="106085"/>
                </a:lnTo>
                <a:lnTo>
                  <a:pt x="191678" y="104103"/>
                </a:lnTo>
                <a:lnTo>
                  <a:pt x="197260" y="103222"/>
                </a:lnTo>
                <a:lnTo>
                  <a:pt x="200082" y="102987"/>
                </a:lnTo>
                <a:lnTo>
                  <a:pt x="201964" y="101878"/>
                </a:lnTo>
                <a:lnTo>
                  <a:pt x="203218" y="100186"/>
                </a:lnTo>
                <a:lnTo>
                  <a:pt x="205231" y="95177"/>
                </a:lnTo>
                <a:lnTo>
                  <a:pt x="205580" y="89759"/>
                </a:lnTo>
                <a:lnTo>
                  <a:pt x="204676" y="87344"/>
                </a:lnTo>
                <a:lnTo>
                  <a:pt x="198333" y="78376"/>
                </a:lnTo>
                <a:lnTo>
                  <a:pt x="192952" y="72716"/>
                </a:lnTo>
                <a:lnTo>
                  <a:pt x="177033" y="56689"/>
                </a:lnTo>
                <a:lnTo>
                  <a:pt x="174215" y="54821"/>
                </a:lnTo>
                <a:lnTo>
                  <a:pt x="168544" y="52744"/>
                </a:lnTo>
                <a:lnTo>
                  <a:pt x="162848" y="49281"/>
                </a:lnTo>
                <a:lnTo>
                  <a:pt x="157142" y="44566"/>
                </a:lnTo>
                <a:lnTo>
                  <a:pt x="151431" y="39296"/>
                </a:lnTo>
                <a:lnTo>
                  <a:pt x="148574" y="37510"/>
                </a:lnTo>
                <a:lnTo>
                  <a:pt x="142860" y="35525"/>
                </a:lnTo>
                <a:lnTo>
                  <a:pt x="137146" y="32103"/>
                </a:lnTo>
                <a:lnTo>
                  <a:pt x="134289" y="29857"/>
                </a:lnTo>
                <a:lnTo>
                  <a:pt x="130479" y="28359"/>
                </a:lnTo>
                <a:lnTo>
                  <a:pt x="126034" y="27361"/>
                </a:lnTo>
                <a:lnTo>
                  <a:pt x="114314" y="25759"/>
                </a:lnTo>
                <a:lnTo>
                  <a:pt x="110171" y="23000"/>
                </a:lnTo>
                <a:lnTo>
                  <a:pt x="107733" y="20931"/>
                </a:lnTo>
                <a:lnTo>
                  <a:pt x="105155" y="19551"/>
                </a:lnTo>
                <a:lnTo>
                  <a:pt x="99750" y="18019"/>
                </a:lnTo>
                <a:lnTo>
                  <a:pt x="94411" y="17034"/>
                </a:lnTo>
                <a:lnTo>
                  <a:pt x="88712" y="16864"/>
                </a:lnTo>
                <a:lnTo>
                  <a:pt x="85711" y="167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24"/>
          <p:cNvSpPr/>
          <p:nvPr/>
        </p:nvSpPr>
        <p:spPr>
          <a:xfrm>
            <a:off x="1940243" y="5477976"/>
            <a:ext cx="42862" cy="76865"/>
          </a:xfrm>
          <a:custGeom>
            <a:avLst/>
            <a:gdLst/>
            <a:ahLst/>
            <a:cxnLst/>
            <a:rect l="0" t="0" r="0" b="0"/>
            <a:pathLst>
              <a:path w="42862" h="76865">
                <a:moveTo>
                  <a:pt x="17144" y="25569"/>
                </a:moveTo>
                <a:lnTo>
                  <a:pt x="9763" y="25569"/>
                </a:lnTo>
                <a:lnTo>
                  <a:pt x="9366" y="26521"/>
                </a:lnTo>
                <a:lnTo>
                  <a:pt x="9101" y="28109"/>
                </a:lnTo>
                <a:lnTo>
                  <a:pt x="8676" y="32950"/>
                </a:lnTo>
                <a:lnTo>
                  <a:pt x="8618" y="36152"/>
                </a:lnTo>
                <a:lnTo>
                  <a:pt x="8581" y="45968"/>
                </a:lnTo>
                <a:lnTo>
                  <a:pt x="7625" y="48694"/>
                </a:lnTo>
                <a:lnTo>
                  <a:pt x="6036" y="51463"/>
                </a:lnTo>
                <a:lnTo>
                  <a:pt x="1191" y="58200"/>
                </a:lnTo>
                <a:lnTo>
                  <a:pt x="794" y="59705"/>
                </a:lnTo>
                <a:lnTo>
                  <a:pt x="529" y="61662"/>
                </a:lnTo>
                <a:lnTo>
                  <a:pt x="352" y="63918"/>
                </a:lnTo>
                <a:lnTo>
                  <a:pt x="234" y="66375"/>
                </a:lnTo>
                <a:lnTo>
                  <a:pt x="2" y="76864"/>
                </a:lnTo>
                <a:lnTo>
                  <a:pt x="0" y="72412"/>
                </a:lnTo>
                <a:lnTo>
                  <a:pt x="952" y="71085"/>
                </a:lnTo>
                <a:lnTo>
                  <a:pt x="2539" y="70200"/>
                </a:lnTo>
                <a:lnTo>
                  <a:pt x="4550" y="69610"/>
                </a:lnTo>
                <a:lnTo>
                  <a:pt x="5890" y="68265"/>
                </a:lnTo>
                <a:lnTo>
                  <a:pt x="6784" y="66416"/>
                </a:lnTo>
                <a:lnTo>
                  <a:pt x="7380" y="64230"/>
                </a:lnTo>
                <a:lnTo>
                  <a:pt x="7777" y="61820"/>
                </a:lnTo>
                <a:lnTo>
                  <a:pt x="8042" y="59261"/>
                </a:lnTo>
                <a:lnTo>
                  <a:pt x="8219" y="56603"/>
                </a:lnTo>
                <a:lnTo>
                  <a:pt x="8336" y="53878"/>
                </a:lnTo>
                <a:lnTo>
                  <a:pt x="8467" y="48311"/>
                </a:lnTo>
                <a:lnTo>
                  <a:pt x="9454" y="45493"/>
                </a:lnTo>
                <a:lnTo>
                  <a:pt x="11065" y="42661"/>
                </a:lnTo>
                <a:lnTo>
                  <a:pt x="13091" y="39821"/>
                </a:lnTo>
                <a:lnTo>
                  <a:pt x="14442" y="36975"/>
                </a:lnTo>
                <a:lnTo>
                  <a:pt x="15343" y="34125"/>
                </a:lnTo>
                <a:lnTo>
                  <a:pt x="15943" y="31273"/>
                </a:lnTo>
                <a:lnTo>
                  <a:pt x="16343" y="28419"/>
                </a:lnTo>
                <a:lnTo>
                  <a:pt x="16610" y="25564"/>
                </a:lnTo>
                <a:lnTo>
                  <a:pt x="16788" y="22708"/>
                </a:lnTo>
                <a:lnTo>
                  <a:pt x="16986" y="16995"/>
                </a:lnTo>
                <a:lnTo>
                  <a:pt x="17039" y="14138"/>
                </a:lnTo>
                <a:lnTo>
                  <a:pt x="18026" y="11280"/>
                </a:lnTo>
                <a:lnTo>
                  <a:pt x="19637" y="8423"/>
                </a:lnTo>
                <a:lnTo>
                  <a:pt x="24516" y="1544"/>
                </a:lnTo>
                <a:lnTo>
                  <a:pt x="25868" y="980"/>
                </a:lnTo>
                <a:lnTo>
                  <a:pt x="27723" y="603"/>
                </a:lnTo>
                <a:lnTo>
                  <a:pt x="32992" y="0"/>
                </a:lnTo>
                <a:lnTo>
                  <a:pt x="33424" y="903"/>
                </a:lnTo>
                <a:lnTo>
                  <a:pt x="33713" y="2457"/>
                </a:lnTo>
                <a:lnTo>
                  <a:pt x="34175" y="7245"/>
                </a:lnTo>
                <a:lnTo>
                  <a:pt x="34213" y="8591"/>
                </a:lnTo>
                <a:lnTo>
                  <a:pt x="34286" y="23993"/>
                </a:lnTo>
                <a:lnTo>
                  <a:pt x="35239" y="24519"/>
                </a:lnTo>
                <a:lnTo>
                  <a:pt x="36828" y="24869"/>
                </a:lnTo>
                <a:lnTo>
                  <a:pt x="38839" y="25102"/>
                </a:lnTo>
                <a:lnTo>
                  <a:pt x="40180" y="26210"/>
                </a:lnTo>
                <a:lnTo>
                  <a:pt x="41074" y="27901"/>
                </a:lnTo>
                <a:lnTo>
                  <a:pt x="42861" y="341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25"/>
          <p:cNvSpPr/>
          <p:nvPr/>
        </p:nvSpPr>
        <p:spPr>
          <a:xfrm>
            <a:off x="2180272" y="5212079"/>
            <a:ext cx="488514" cy="308612"/>
          </a:xfrm>
          <a:custGeom>
            <a:avLst/>
            <a:gdLst/>
            <a:ahLst/>
            <a:cxnLst/>
            <a:rect l="0" t="0" r="0" b="0"/>
            <a:pathLst>
              <a:path w="488514" h="308612">
                <a:moveTo>
                  <a:pt x="0" y="0"/>
                </a:moveTo>
                <a:lnTo>
                  <a:pt x="275524" y="0"/>
                </a:lnTo>
                <a:lnTo>
                  <a:pt x="283695" y="953"/>
                </a:lnTo>
                <a:lnTo>
                  <a:pt x="292000" y="2541"/>
                </a:lnTo>
                <a:lnTo>
                  <a:pt x="300394" y="4552"/>
                </a:lnTo>
                <a:lnTo>
                  <a:pt x="308848" y="5892"/>
                </a:lnTo>
                <a:lnTo>
                  <a:pt x="317341" y="6786"/>
                </a:lnTo>
                <a:lnTo>
                  <a:pt x="325861" y="7382"/>
                </a:lnTo>
                <a:lnTo>
                  <a:pt x="334398" y="7779"/>
                </a:lnTo>
                <a:lnTo>
                  <a:pt x="351504" y="8220"/>
                </a:lnTo>
                <a:lnTo>
                  <a:pt x="366091" y="10956"/>
                </a:lnTo>
                <a:lnTo>
                  <a:pt x="378925" y="14395"/>
                </a:lnTo>
                <a:lnTo>
                  <a:pt x="390978" y="15923"/>
                </a:lnTo>
                <a:lnTo>
                  <a:pt x="402686" y="16603"/>
                </a:lnTo>
                <a:lnTo>
                  <a:pt x="415191" y="17857"/>
                </a:lnTo>
                <a:lnTo>
                  <a:pt x="430274" y="21589"/>
                </a:lnTo>
                <a:lnTo>
                  <a:pt x="443963" y="23883"/>
                </a:lnTo>
                <a:lnTo>
                  <a:pt x="455444" y="24902"/>
                </a:lnTo>
                <a:lnTo>
                  <a:pt x="463722" y="25355"/>
                </a:lnTo>
                <a:lnTo>
                  <a:pt x="467263" y="26429"/>
                </a:lnTo>
                <a:lnTo>
                  <a:pt x="478187" y="33067"/>
                </a:lnTo>
                <a:lnTo>
                  <a:pt x="481768" y="33747"/>
                </a:lnTo>
                <a:lnTo>
                  <a:pt x="484056" y="33928"/>
                </a:lnTo>
                <a:lnTo>
                  <a:pt x="485581" y="35002"/>
                </a:lnTo>
                <a:lnTo>
                  <a:pt x="486598" y="36670"/>
                </a:lnTo>
                <a:lnTo>
                  <a:pt x="488513" y="42501"/>
                </a:lnTo>
                <a:lnTo>
                  <a:pt x="484046" y="47307"/>
                </a:lnTo>
                <a:lnTo>
                  <a:pt x="481765" y="48683"/>
                </a:lnTo>
                <a:lnTo>
                  <a:pt x="474003" y="51573"/>
                </a:lnTo>
                <a:lnTo>
                  <a:pt x="462847" y="60600"/>
                </a:lnTo>
                <a:lnTo>
                  <a:pt x="456217" y="65986"/>
                </a:lnTo>
                <a:lnTo>
                  <a:pt x="442727" y="74374"/>
                </a:lnTo>
                <a:lnTo>
                  <a:pt x="431322" y="82891"/>
                </a:lnTo>
                <a:lnTo>
                  <a:pt x="416301" y="91448"/>
                </a:lnTo>
                <a:lnTo>
                  <a:pt x="405367" y="97158"/>
                </a:lnTo>
                <a:lnTo>
                  <a:pt x="394158" y="105412"/>
                </a:lnTo>
                <a:lnTo>
                  <a:pt x="383779" y="114478"/>
                </a:lnTo>
                <a:lnTo>
                  <a:pt x="375991" y="121682"/>
                </a:lnTo>
                <a:lnTo>
                  <a:pt x="361700" y="135644"/>
                </a:lnTo>
                <a:lnTo>
                  <a:pt x="350938" y="143789"/>
                </a:lnTo>
                <a:lnTo>
                  <a:pt x="339805" y="151537"/>
                </a:lnTo>
                <a:lnTo>
                  <a:pt x="334169" y="156270"/>
                </a:lnTo>
                <a:lnTo>
                  <a:pt x="328507" y="161330"/>
                </a:lnTo>
                <a:lnTo>
                  <a:pt x="317136" y="172033"/>
                </a:lnTo>
                <a:lnTo>
                  <a:pt x="282889" y="205792"/>
                </a:lnTo>
                <a:lnTo>
                  <a:pt x="277175" y="211490"/>
                </a:lnTo>
                <a:lnTo>
                  <a:pt x="272413" y="217193"/>
                </a:lnTo>
                <a:lnTo>
                  <a:pt x="268286" y="222901"/>
                </a:lnTo>
                <a:lnTo>
                  <a:pt x="264583" y="228611"/>
                </a:lnTo>
                <a:lnTo>
                  <a:pt x="257927" y="237495"/>
                </a:lnTo>
                <a:lnTo>
                  <a:pt x="250842" y="245571"/>
                </a:lnTo>
                <a:lnTo>
                  <a:pt x="241343" y="255511"/>
                </a:lnTo>
                <a:lnTo>
                  <a:pt x="198870" y="298335"/>
                </a:lnTo>
                <a:lnTo>
                  <a:pt x="198303" y="299855"/>
                </a:lnTo>
                <a:lnTo>
                  <a:pt x="197672" y="304084"/>
                </a:lnTo>
                <a:lnTo>
                  <a:pt x="196551" y="305593"/>
                </a:lnTo>
                <a:lnTo>
                  <a:pt x="194852" y="306599"/>
                </a:lnTo>
                <a:lnTo>
                  <a:pt x="188595" y="3086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26"/>
          <p:cNvSpPr/>
          <p:nvPr/>
        </p:nvSpPr>
        <p:spPr>
          <a:xfrm>
            <a:off x="2814637" y="5100637"/>
            <a:ext cx="342901" cy="419939"/>
          </a:xfrm>
          <a:custGeom>
            <a:avLst/>
            <a:gdLst/>
            <a:ahLst/>
            <a:cxnLst/>
            <a:rect l="0" t="0" r="0" b="0"/>
            <a:pathLst>
              <a:path w="342901" h="419939">
                <a:moveTo>
                  <a:pt x="342900" y="0"/>
                </a:moveTo>
                <a:lnTo>
                  <a:pt x="342900" y="7381"/>
                </a:lnTo>
                <a:lnTo>
                  <a:pt x="341947" y="7778"/>
                </a:lnTo>
                <a:lnTo>
                  <a:pt x="333575" y="8416"/>
                </a:lnTo>
                <a:lnTo>
                  <a:pt x="330968" y="8468"/>
                </a:lnTo>
                <a:lnTo>
                  <a:pt x="322992" y="11066"/>
                </a:lnTo>
                <a:lnTo>
                  <a:pt x="314049" y="14444"/>
                </a:lnTo>
                <a:lnTo>
                  <a:pt x="304613" y="16345"/>
                </a:lnTo>
                <a:lnTo>
                  <a:pt x="299488" y="16908"/>
                </a:lnTo>
                <a:lnTo>
                  <a:pt x="291538" y="17040"/>
                </a:lnTo>
                <a:lnTo>
                  <a:pt x="276353" y="17114"/>
                </a:lnTo>
                <a:lnTo>
                  <a:pt x="271865" y="18077"/>
                </a:lnTo>
                <a:lnTo>
                  <a:pt x="264339" y="21687"/>
                </a:lnTo>
                <a:lnTo>
                  <a:pt x="255279" y="23926"/>
                </a:lnTo>
                <a:lnTo>
                  <a:pt x="244902" y="24921"/>
                </a:lnTo>
                <a:lnTo>
                  <a:pt x="239468" y="25187"/>
                </a:lnTo>
                <a:lnTo>
                  <a:pt x="233940" y="25364"/>
                </a:lnTo>
                <a:lnTo>
                  <a:pt x="229303" y="26434"/>
                </a:lnTo>
                <a:lnTo>
                  <a:pt x="221610" y="30163"/>
                </a:lnTo>
                <a:lnTo>
                  <a:pt x="212476" y="32456"/>
                </a:lnTo>
                <a:lnTo>
                  <a:pt x="202066" y="34428"/>
                </a:lnTo>
                <a:lnTo>
                  <a:pt x="196623" y="36287"/>
                </a:lnTo>
                <a:lnTo>
                  <a:pt x="186448" y="39940"/>
                </a:lnTo>
                <a:lnTo>
                  <a:pt x="178751" y="41564"/>
                </a:lnTo>
                <a:lnTo>
                  <a:pt x="169615" y="42285"/>
                </a:lnTo>
                <a:lnTo>
                  <a:pt x="159204" y="42606"/>
                </a:lnTo>
                <a:lnTo>
                  <a:pt x="131550" y="42840"/>
                </a:lnTo>
                <a:lnTo>
                  <a:pt x="74683" y="42863"/>
                </a:lnTo>
                <a:lnTo>
                  <a:pt x="71696" y="43816"/>
                </a:lnTo>
                <a:lnTo>
                  <a:pt x="61735" y="50244"/>
                </a:lnTo>
                <a:lnTo>
                  <a:pt x="58235" y="50905"/>
                </a:lnTo>
                <a:lnTo>
                  <a:pt x="55968" y="51082"/>
                </a:lnTo>
                <a:lnTo>
                  <a:pt x="53505" y="52152"/>
                </a:lnTo>
                <a:lnTo>
                  <a:pt x="44452" y="58785"/>
                </a:lnTo>
                <a:lnTo>
                  <a:pt x="38783" y="64196"/>
                </a:lnTo>
                <a:lnTo>
                  <a:pt x="37285" y="66610"/>
                </a:lnTo>
                <a:lnTo>
                  <a:pt x="34225" y="74558"/>
                </a:lnTo>
                <a:lnTo>
                  <a:pt x="28662" y="82946"/>
                </a:lnTo>
                <a:lnTo>
                  <a:pt x="27026" y="88617"/>
                </a:lnTo>
                <a:lnTo>
                  <a:pt x="25976" y="100972"/>
                </a:lnTo>
                <a:lnTo>
                  <a:pt x="25832" y="110282"/>
                </a:lnTo>
                <a:lnTo>
                  <a:pt x="24842" y="114478"/>
                </a:lnTo>
                <a:lnTo>
                  <a:pt x="19849" y="125889"/>
                </a:lnTo>
                <a:lnTo>
                  <a:pt x="18347" y="135643"/>
                </a:lnTo>
                <a:lnTo>
                  <a:pt x="17501" y="147294"/>
                </a:lnTo>
                <a:lnTo>
                  <a:pt x="17303" y="156269"/>
                </a:lnTo>
                <a:lnTo>
                  <a:pt x="17145" y="225275"/>
                </a:lnTo>
                <a:lnTo>
                  <a:pt x="18098" y="227336"/>
                </a:lnTo>
                <a:lnTo>
                  <a:pt x="19685" y="228710"/>
                </a:lnTo>
                <a:lnTo>
                  <a:pt x="21696" y="229626"/>
                </a:lnTo>
                <a:lnTo>
                  <a:pt x="23036" y="231189"/>
                </a:lnTo>
                <a:lnTo>
                  <a:pt x="23930" y="233184"/>
                </a:lnTo>
                <a:lnTo>
                  <a:pt x="25687" y="239911"/>
                </a:lnTo>
                <a:lnTo>
                  <a:pt x="36299" y="229443"/>
                </a:lnTo>
                <a:lnTo>
                  <a:pt x="38487" y="227257"/>
                </a:lnTo>
                <a:lnTo>
                  <a:pt x="39945" y="224847"/>
                </a:lnTo>
                <a:lnTo>
                  <a:pt x="41566" y="219630"/>
                </a:lnTo>
                <a:lnTo>
                  <a:pt x="42951" y="217857"/>
                </a:lnTo>
                <a:lnTo>
                  <a:pt x="44826" y="216676"/>
                </a:lnTo>
                <a:lnTo>
                  <a:pt x="54557" y="212473"/>
                </a:lnTo>
                <a:lnTo>
                  <a:pt x="63300" y="207780"/>
                </a:lnTo>
                <a:lnTo>
                  <a:pt x="73577" y="199783"/>
                </a:lnTo>
                <a:lnTo>
                  <a:pt x="83607" y="191381"/>
                </a:lnTo>
                <a:lnTo>
                  <a:pt x="93039" y="185706"/>
                </a:lnTo>
                <a:lnTo>
                  <a:pt x="103580" y="182549"/>
                </a:lnTo>
                <a:lnTo>
                  <a:pt x="113663" y="181146"/>
                </a:lnTo>
                <a:lnTo>
                  <a:pt x="121320" y="180522"/>
                </a:lnTo>
                <a:lnTo>
                  <a:pt x="130985" y="180171"/>
                </a:lnTo>
                <a:lnTo>
                  <a:pt x="139496" y="182628"/>
                </a:lnTo>
                <a:lnTo>
                  <a:pt x="149628" y="185943"/>
                </a:lnTo>
                <a:lnTo>
                  <a:pt x="154997" y="186827"/>
                </a:lnTo>
                <a:lnTo>
                  <a:pt x="160481" y="187417"/>
                </a:lnTo>
                <a:lnTo>
                  <a:pt x="169115" y="190612"/>
                </a:lnTo>
                <a:lnTo>
                  <a:pt x="177080" y="195206"/>
                </a:lnTo>
                <a:lnTo>
                  <a:pt x="186970" y="200423"/>
                </a:lnTo>
                <a:lnTo>
                  <a:pt x="195175" y="205917"/>
                </a:lnTo>
                <a:lnTo>
                  <a:pt x="205150" y="214365"/>
                </a:lnTo>
                <a:lnTo>
                  <a:pt x="208204" y="217205"/>
                </a:lnTo>
                <a:lnTo>
                  <a:pt x="217053" y="230304"/>
                </a:lnTo>
                <a:lnTo>
                  <a:pt x="222833" y="240787"/>
                </a:lnTo>
                <a:lnTo>
                  <a:pt x="225708" y="246250"/>
                </a:lnTo>
                <a:lnTo>
                  <a:pt x="228902" y="257399"/>
                </a:lnTo>
                <a:lnTo>
                  <a:pt x="229754" y="263039"/>
                </a:lnTo>
                <a:lnTo>
                  <a:pt x="228160" y="274386"/>
                </a:lnTo>
                <a:lnTo>
                  <a:pt x="225229" y="285780"/>
                </a:lnTo>
                <a:lnTo>
                  <a:pt x="223927" y="297193"/>
                </a:lnTo>
                <a:lnTo>
                  <a:pt x="220808" y="308616"/>
                </a:lnTo>
                <a:lnTo>
                  <a:pt x="216247" y="319090"/>
                </a:lnTo>
                <a:lnTo>
                  <a:pt x="207372" y="331295"/>
                </a:lnTo>
                <a:lnTo>
                  <a:pt x="198210" y="341235"/>
                </a:lnTo>
                <a:lnTo>
                  <a:pt x="182342" y="357541"/>
                </a:lnTo>
                <a:lnTo>
                  <a:pt x="173751" y="368774"/>
                </a:lnTo>
                <a:lnTo>
                  <a:pt x="170127" y="374437"/>
                </a:lnTo>
                <a:lnTo>
                  <a:pt x="161019" y="383269"/>
                </a:lnTo>
                <a:lnTo>
                  <a:pt x="150622" y="390370"/>
                </a:lnTo>
                <a:lnTo>
                  <a:pt x="145182" y="393596"/>
                </a:lnTo>
                <a:lnTo>
                  <a:pt x="139651" y="396700"/>
                </a:lnTo>
                <a:lnTo>
                  <a:pt x="134058" y="398769"/>
                </a:lnTo>
                <a:lnTo>
                  <a:pt x="128425" y="400149"/>
                </a:lnTo>
                <a:lnTo>
                  <a:pt x="122764" y="401069"/>
                </a:lnTo>
                <a:lnTo>
                  <a:pt x="116133" y="402634"/>
                </a:lnTo>
                <a:lnTo>
                  <a:pt x="108854" y="404630"/>
                </a:lnTo>
                <a:lnTo>
                  <a:pt x="101145" y="406914"/>
                </a:lnTo>
                <a:lnTo>
                  <a:pt x="95052" y="408436"/>
                </a:lnTo>
                <a:lnTo>
                  <a:pt x="85743" y="410127"/>
                </a:lnTo>
                <a:lnTo>
                  <a:pt x="75891" y="413419"/>
                </a:lnTo>
                <a:lnTo>
                  <a:pt x="70596" y="415630"/>
                </a:lnTo>
                <a:lnTo>
                  <a:pt x="65162" y="417104"/>
                </a:lnTo>
                <a:lnTo>
                  <a:pt x="59634" y="418087"/>
                </a:lnTo>
                <a:lnTo>
                  <a:pt x="49364" y="419179"/>
                </a:lnTo>
                <a:lnTo>
                  <a:pt x="41624" y="419664"/>
                </a:lnTo>
                <a:lnTo>
                  <a:pt x="32470" y="419880"/>
                </a:lnTo>
                <a:lnTo>
                  <a:pt x="27362" y="419938"/>
                </a:lnTo>
                <a:lnTo>
                  <a:pt x="23003" y="419023"/>
                </a:lnTo>
                <a:lnTo>
                  <a:pt x="12319" y="414139"/>
                </a:lnTo>
                <a:lnTo>
                  <a:pt x="2716" y="412005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27"/>
          <p:cNvSpPr/>
          <p:nvPr/>
        </p:nvSpPr>
        <p:spPr>
          <a:xfrm>
            <a:off x="2968976" y="5915025"/>
            <a:ext cx="137127" cy="197168"/>
          </a:xfrm>
          <a:custGeom>
            <a:avLst/>
            <a:gdLst/>
            <a:ahLst/>
            <a:cxnLst/>
            <a:rect l="0" t="0" r="0" b="0"/>
            <a:pathLst>
              <a:path w="137127" h="197168">
                <a:moveTo>
                  <a:pt x="59974" y="0"/>
                </a:moveTo>
                <a:lnTo>
                  <a:pt x="59974" y="11931"/>
                </a:lnTo>
                <a:lnTo>
                  <a:pt x="59021" y="13669"/>
                </a:lnTo>
                <a:lnTo>
                  <a:pt x="57434" y="14828"/>
                </a:lnTo>
                <a:lnTo>
                  <a:pt x="55423" y="15600"/>
                </a:lnTo>
                <a:lnTo>
                  <a:pt x="54082" y="18020"/>
                </a:lnTo>
                <a:lnTo>
                  <a:pt x="53188" y="21538"/>
                </a:lnTo>
                <a:lnTo>
                  <a:pt x="52593" y="25789"/>
                </a:lnTo>
                <a:lnTo>
                  <a:pt x="52195" y="29575"/>
                </a:lnTo>
                <a:lnTo>
                  <a:pt x="51931" y="33052"/>
                </a:lnTo>
                <a:lnTo>
                  <a:pt x="51754" y="36322"/>
                </a:lnTo>
                <a:lnTo>
                  <a:pt x="50684" y="39454"/>
                </a:lnTo>
                <a:lnTo>
                  <a:pt x="46955" y="45475"/>
                </a:lnTo>
                <a:lnTo>
                  <a:pt x="44627" y="48414"/>
                </a:lnTo>
                <a:lnTo>
                  <a:pt x="42122" y="51326"/>
                </a:lnTo>
                <a:lnTo>
                  <a:pt x="39500" y="54220"/>
                </a:lnTo>
                <a:lnTo>
                  <a:pt x="37752" y="57101"/>
                </a:lnTo>
                <a:lnTo>
                  <a:pt x="35810" y="62843"/>
                </a:lnTo>
                <a:lnTo>
                  <a:pt x="34947" y="68570"/>
                </a:lnTo>
                <a:lnTo>
                  <a:pt x="34716" y="71431"/>
                </a:lnTo>
                <a:lnTo>
                  <a:pt x="33611" y="74291"/>
                </a:lnTo>
                <a:lnTo>
                  <a:pt x="29842" y="80008"/>
                </a:lnTo>
                <a:lnTo>
                  <a:pt x="27531" y="85724"/>
                </a:lnTo>
                <a:lnTo>
                  <a:pt x="26505" y="91439"/>
                </a:lnTo>
                <a:lnTo>
                  <a:pt x="26049" y="97154"/>
                </a:lnTo>
                <a:lnTo>
                  <a:pt x="25846" y="102870"/>
                </a:lnTo>
                <a:lnTo>
                  <a:pt x="25715" y="114300"/>
                </a:lnTo>
                <a:lnTo>
                  <a:pt x="25693" y="122872"/>
                </a:lnTo>
                <a:lnTo>
                  <a:pt x="24737" y="124777"/>
                </a:lnTo>
                <a:lnTo>
                  <a:pt x="23148" y="126047"/>
                </a:lnTo>
                <a:lnTo>
                  <a:pt x="21136" y="126894"/>
                </a:lnTo>
                <a:lnTo>
                  <a:pt x="19794" y="128411"/>
                </a:lnTo>
                <a:lnTo>
                  <a:pt x="18900" y="130374"/>
                </a:lnTo>
                <a:lnTo>
                  <a:pt x="17906" y="135097"/>
                </a:lnTo>
                <a:lnTo>
                  <a:pt x="17464" y="140370"/>
                </a:lnTo>
                <a:lnTo>
                  <a:pt x="17268" y="145889"/>
                </a:lnTo>
                <a:lnTo>
                  <a:pt x="17216" y="148695"/>
                </a:lnTo>
                <a:lnTo>
                  <a:pt x="16228" y="150565"/>
                </a:lnTo>
                <a:lnTo>
                  <a:pt x="14618" y="151812"/>
                </a:lnTo>
                <a:lnTo>
                  <a:pt x="12591" y="152643"/>
                </a:lnTo>
                <a:lnTo>
                  <a:pt x="11240" y="154149"/>
                </a:lnTo>
                <a:lnTo>
                  <a:pt x="10340" y="156106"/>
                </a:lnTo>
                <a:lnTo>
                  <a:pt x="9739" y="158363"/>
                </a:lnTo>
                <a:lnTo>
                  <a:pt x="8387" y="159868"/>
                </a:lnTo>
                <a:lnTo>
                  <a:pt x="6532" y="160871"/>
                </a:lnTo>
                <a:lnTo>
                  <a:pt x="4344" y="161540"/>
                </a:lnTo>
                <a:lnTo>
                  <a:pt x="2884" y="162938"/>
                </a:lnTo>
                <a:lnTo>
                  <a:pt x="1912" y="164822"/>
                </a:lnTo>
                <a:lnTo>
                  <a:pt x="831" y="169457"/>
                </a:lnTo>
                <a:lnTo>
                  <a:pt x="350" y="174692"/>
                </a:lnTo>
                <a:lnTo>
                  <a:pt x="137" y="180193"/>
                </a:lnTo>
                <a:lnTo>
                  <a:pt x="17" y="188645"/>
                </a:lnTo>
                <a:lnTo>
                  <a:pt x="0" y="191486"/>
                </a:lnTo>
                <a:lnTo>
                  <a:pt x="941" y="193380"/>
                </a:lnTo>
                <a:lnTo>
                  <a:pt x="2521" y="194642"/>
                </a:lnTo>
                <a:lnTo>
                  <a:pt x="4527" y="195484"/>
                </a:lnTo>
                <a:lnTo>
                  <a:pt x="6816" y="196045"/>
                </a:lnTo>
                <a:lnTo>
                  <a:pt x="9296" y="196419"/>
                </a:lnTo>
                <a:lnTo>
                  <a:pt x="11901" y="196669"/>
                </a:lnTo>
                <a:lnTo>
                  <a:pt x="14590" y="196835"/>
                </a:lnTo>
                <a:lnTo>
                  <a:pt x="20118" y="197020"/>
                </a:lnTo>
                <a:lnTo>
                  <a:pt x="32380" y="197138"/>
                </a:lnTo>
                <a:lnTo>
                  <a:pt x="114149" y="197167"/>
                </a:lnTo>
                <a:lnTo>
                  <a:pt x="116093" y="196215"/>
                </a:lnTo>
                <a:lnTo>
                  <a:pt x="117389" y="194628"/>
                </a:lnTo>
                <a:lnTo>
                  <a:pt x="118253" y="192617"/>
                </a:lnTo>
                <a:lnTo>
                  <a:pt x="119782" y="191275"/>
                </a:lnTo>
                <a:lnTo>
                  <a:pt x="121753" y="190382"/>
                </a:lnTo>
                <a:lnTo>
                  <a:pt x="124020" y="189786"/>
                </a:lnTo>
                <a:lnTo>
                  <a:pt x="126484" y="189389"/>
                </a:lnTo>
                <a:lnTo>
                  <a:pt x="129079" y="189124"/>
                </a:lnTo>
                <a:lnTo>
                  <a:pt x="137126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28"/>
          <p:cNvSpPr/>
          <p:nvPr/>
        </p:nvSpPr>
        <p:spPr>
          <a:xfrm>
            <a:off x="3114675" y="5906452"/>
            <a:ext cx="17145" cy="394336"/>
          </a:xfrm>
          <a:custGeom>
            <a:avLst/>
            <a:gdLst/>
            <a:ahLst/>
            <a:cxnLst/>
            <a:rect l="0" t="0" r="0" b="0"/>
            <a:pathLst>
              <a:path w="17145" h="394336">
                <a:moveTo>
                  <a:pt x="8572" y="0"/>
                </a:moveTo>
                <a:lnTo>
                  <a:pt x="8572" y="4551"/>
                </a:lnTo>
                <a:lnTo>
                  <a:pt x="7619" y="6844"/>
                </a:lnTo>
                <a:lnTo>
                  <a:pt x="6032" y="9325"/>
                </a:lnTo>
                <a:lnTo>
                  <a:pt x="4021" y="11932"/>
                </a:lnTo>
                <a:lnTo>
                  <a:pt x="2681" y="14622"/>
                </a:lnTo>
                <a:lnTo>
                  <a:pt x="1787" y="17368"/>
                </a:lnTo>
                <a:lnTo>
                  <a:pt x="1191" y="20152"/>
                </a:lnTo>
                <a:lnTo>
                  <a:pt x="794" y="22959"/>
                </a:lnTo>
                <a:lnTo>
                  <a:pt x="353" y="28619"/>
                </a:lnTo>
                <a:lnTo>
                  <a:pt x="69" y="40014"/>
                </a:lnTo>
                <a:lnTo>
                  <a:pt x="0" y="208595"/>
                </a:lnTo>
                <a:lnTo>
                  <a:pt x="952" y="210501"/>
                </a:lnTo>
                <a:lnTo>
                  <a:pt x="2539" y="211771"/>
                </a:lnTo>
                <a:lnTo>
                  <a:pt x="4550" y="212619"/>
                </a:lnTo>
                <a:lnTo>
                  <a:pt x="5891" y="214136"/>
                </a:lnTo>
                <a:lnTo>
                  <a:pt x="6785" y="216100"/>
                </a:lnTo>
                <a:lnTo>
                  <a:pt x="7380" y="218361"/>
                </a:lnTo>
                <a:lnTo>
                  <a:pt x="7778" y="220822"/>
                </a:lnTo>
                <a:lnTo>
                  <a:pt x="8219" y="226096"/>
                </a:lnTo>
                <a:lnTo>
                  <a:pt x="8502" y="237242"/>
                </a:lnTo>
                <a:lnTo>
                  <a:pt x="8572" y="337182"/>
                </a:lnTo>
                <a:lnTo>
                  <a:pt x="9525" y="339088"/>
                </a:lnTo>
                <a:lnTo>
                  <a:pt x="11112" y="340359"/>
                </a:lnTo>
                <a:lnTo>
                  <a:pt x="13123" y="341206"/>
                </a:lnTo>
                <a:lnTo>
                  <a:pt x="14463" y="342723"/>
                </a:lnTo>
                <a:lnTo>
                  <a:pt x="15357" y="344687"/>
                </a:lnTo>
                <a:lnTo>
                  <a:pt x="15953" y="346949"/>
                </a:lnTo>
                <a:lnTo>
                  <a:pt x="16350" y="349409"/>
                </a:lnTo>
                <a:lnTo>
                  <a:pt x="16791" y="354683"/>
                </a:lnTo>
                <a:lnTo>
                  <a:pt x="17075" y="365830"/>
                </a:lnTo>
                <a:lnTo>
                  <a:pt x="17144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29"/>
          <p:cNvSpPr/>
          <p:nvPr/>
        </p:nvSpPr>
        <p:spPr>
          <a:xfrm>
            <a:off x="3251834" y="6026467"/>
            <a:ext cx="16689" cy="25261"/>
          </a:xfrm>
          <a:custGeom>
            <a:avLst/>
            <a:gdLst/>
            <a:ahLst/>
            <a:cxnLst/>
            <a:rect l="0" t="0" r="0" b="0"/>
            <a:pathLst>
              <a:path w="16689" h="25261">
                <a:moveTo>
                  <a:pt x="0" y="8573"/>
                </a:moveTo>
                <a:lnTo>
                  <a:pt x="0" y="20504"/>
                </a:lnTo>
                <a:lnTo>
                  <a:pt x="953" y="22242"/>
                </a:lnTo>
                <a:lnTo>
                  <a:pt x="2541" y="23401"/>
                </a:lnTo>
                <a:lnTo>
                  <a:pt x="4551" y="24173"/>
                </a:lnTo>
                <a:lnTo>
                  <a:pt x="6844" y="24688"/>
                </a:lnTo>
                <a:lnTo>
                  <a:pt x="9326" y="25031"/>
                </a:lnTo>
                <a:lnTo>
                  <a:pt x="11932" y="25260"/>
                </a:lnTo>
                <a:lnTo>
                  <a:pt x="13670" y="24460"/>
                </a:lnTo>
                <a:lnTo>
                  <a:pt x="14829" y="22974"/>
                </a:lnTo>
                <a:lnTo>
                  <a:pt x="15601" y="21031"/>
                </a:lnTo>
                <a:lnTo>
                  <a:pt x="16116" y="18783"/>
                </a:lnTo>
                <a:lnTo>
                  <a:pt x="16459" y="16333"/>
                </a:lnTo>
                <a:lnTo>
                  <a:pt x="16688" y="13746"/>
                </a:lnTo>
                <a:lnTo>
                  <a:pt x="15888" y="12021"/>
                </a:lnTo>
                <a:lnTo>
                  <a:pt x="14402" y="10872"/>
                </a:lnTo>
                <a:lnTo>
                  <a:pt x="12459" y="10106"/>
                </a:lnTo>
                <a:lnTo>
                  <a:pt x="11164" y="10547"/>
                </a:lnTo>
                <a:lnTo>
                  <a:pt x="10300" y="11794"/>
                </a:lnTo>
                <a:lnTo>
                  <a:pt x="9725" y="13578"/>
                </a:lnTo>
                <a:lnTo>
                  <a:pt x="8388" y="14767"/>
                </a:lnTo>
                <a:lnTo>
                  <a:pt x="6545" y="15560"/>
                </a:lnTo>
                <a:lnTo>
                  <a:pt x="4363" y="16088"/>
                </a:lnTo>
                <a:lnTo>
                  <a:pt x="2909" y="17393"/>
                </a:lnTo>
                <a:lnTo>
                  <a:pt x="1939" y="19215"/>
                </a:lnTo>
                <a:lnTo>
                  <a:pt x="1293" y="21383"/>
                </a:lnTo>
                <a:lnTo>
                  <a:pt x="1815" y="22828"/>
                </a:lnTo>
                <a:lnTo>
                  <a:pt x="3115" y="23791"/>
                </a:lnTo>
                <a:lnTo>
                  <a:pt x="4935" y="24434"/>
                </a:lnTo>
                <a:lnTo>
                  <a:pt x="6147" y="23909"/>
                </a:lnTo>
                <a:lnTo>
                  <a:pt x="6956" y="22607"/>
                </a:lnTo>
                <a:lnTo>
                  <a:pt x="7495" y="20786"/>
                </a:lnTo>
                <a:lnTo>
                  <a:pt x="7854" y="18620"/>
                </a:lnTo>
                <a:lnTo>
                  <a:pt x="8094" y="16224"/>
                </a:lnTo>
                <a:lnTo>
                  <a:pt x="8253" y="13673"/>
                </a:lnTo>
                <a:lnTo>
                  <a:pt x="8431" y="8299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30"/>
          <p:cNvSpPr/>
          <p:nvPr/>
        </p:nvSpPr>
        <p:spPr>
          <a:xfrm>
            <a:off x="3251834" y="6155054"/>
            <a:ext cx="17146" cy="32642"/>
          </a:xfrm>
          <a:custGeom>
            <a:avLst/>
            <a:gdLst/>
            <a:ahLst/>
            <a:cxnLst/>
            <a:rect l="0" t="0" r="0" b="0"/>
            <a:pathLst>
              <a:path w="17146" h="32642">
                <a:moveTo>
                  <a:pt x="0" y="8573"/>
                </a:moveTo>
                <a:lnTo>
                  <a:pt x="0" y="28725"/>
                </a:lnTo>
                <a:lnTo>
                  <a:pt x="953" y="30580"/>
                </a:lnTo>
                <a:lnTo>
                  <a:pt x="2541" y="31817"/>
                </a:lnTo>
                <a:lnTo>
                  <a:pt x="4551" y="32641"/>
                </a:lnTo>
                <a:lnTo>
                  <a:pt x="5892" y="32238"/>
                </a:lnTo>
                <a:lnTo>
                  <a:pt x="6786" y="31018"/>
                </a:lnTo>
                <a:lnTo>
                  <a:pt x="7381" y="29251"/>
                </a:lnTo>
                <a:lnTo>
                  <a:pt x="8731" y="28074"/>
                </a:lnTo>
                <a:lnTo>
                  <a:pt x="10583" y="27288"/>
                </a:lnTo>
                <a:lnTo>
                  <a:pt x="12771" y="26765"/>
                </a:lnTo>
                <a:lnTo>
                  <a:pt x="14229" y="25463"/>
                </a:lnTo>
                <a:lnTo>
                  <a:pt x="15201" y="23644"/>
                </a:lnTo>
                <a:lnTo>
                  <a:pt x="15849" y="21477"/>
                </a:lnTo>
                <a:lnTo>
                  <a:pt x="16282" y="19081"/>
                </a:lnTo>
                <a:lnTo>
                  <a:pt x="16569" y="16531"/>
                </a:lnTo>
                <a:lnTo>
                  <a:pt x="16762" y="13878"/>
                </a:lnTo>
                <a:lnTo>
                  <a:pt x="16890" y="11157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31"/>
          <p:cNvSpPr/>
          <p:nvPr/>
        </p:nvSpPr>
        <p:spPr>
          <a:xfrm>
            <a:off x="3337559" y="5889318"/>
            <a:ext cx="240022" cy="377179"/>
          </a:xfrm>
          <a:custGeom>
            <a:avLst/>
            <a:gdLst/>
            <a:ahLst/>
            <a:cxnLst/>
            <a:rect l="0" t="0" r="0" b="0"/>
            <a:pathLst>
              <a:path w="240022" h="377179">
                <a:moveTo>
                  <a:pt x="0" y="59997"/>
                </a:moveTo>
                <a:lnTo>
                  <a:pt x="0" y="55446"/>
                </a:lnTo>
                <a:lnTo>
                  <a:pt x="953" y="54105"/>
                </a:lnTo>
                <a:lnTo>
                  <a:pt x="2541" y="53211"/>
                </a:lnTo>
                <a:lnTo>
                  <a:pt x="4551" y="52615"/>
                </a:lnTo>
                <a:lnTo>
                  <a:pt x="5892" y="51266"/>
                </a:lnTo>
                <a:lnTo>
                  <a:pt x="6786" y="49414"/>
                </a:lnTo>
                <a:lnTo>
                  <a:pt x="7381" y="47226"/>
                </a:lnTo>
                <a:lnTo>
                  <a:pt x="8731" y="45768"/>
                </a:lnTo>
                <a:lnTo>
                  <a:pt x="10583" y="44796"/>
                </a:lnTo>
                <a:lnTo>
                  <a:pt x="12771" y="44148"/>
                </a:lnTo>
                <a:lnTo>
                  <a:pt x="14229" y="42763"/>
                </a:lnTo>
                <a:lnTo>
                  <a:pt x="15201" y="40888"/>
                </a:lnTo>
                <a:lnTo>
                  <a:pt x="15849" y="38685"/>
                </a:lnTo>
                <a:lnTo>
                  <a:pt x="19109" y="33697"/>
                </a:lnTo>
                <a:lnTo>
                  <a:pt x="21312" y="31034"/>
                </a:lnTo>
                <a:lnTo>
                  <a:pt x="22781" y="28306"/>
                </a:lnTo>
                <a:lnTo>
                  <a:pt x="24412" y="22734"/>
                </a:lnTo>
                <a:lnTo>
                  <a:pt x="25800" y="20867"/>
                </a:lnTo>
                <a:lnTo>
                  <a:pt x="27678" y="19623"/>
                </a:lnTo>
                <a:lnTo>
                  <a:pt x="29882" y="18794"/>
                </a:lnTo>
                <a:lnTo>
                  <a:pt x="34871" y="15332"/>
                </a:lnTo>
                <a:lnTo>
                  <a:pt x="37535" y="13075"/>
                </a:lnTo>
                <a:lnTo>
                  <a:pt x="40263" y="11571"/>
                </a:lnTo>
                <a:lnTo>
                  <a:pt x="45835" y="9899"/>
                </a:lnTo>
                <a:lnTo>
                  <a:pt x="47702" y="8501"/>
                </a:lnTo>
                <a:lnTo>
                  <a:pt x="48947" y="6616"/>
                </a:lnTo>
                <a:lnTo>
                  <a:pt x="49776" y="4407"/>
                </a:lnTo>
                <a:lnTo>
                  <a:pt x="51282" y="2934"/>
                </a:lnTo>
                <a:lnTo>
                  <a:pt x="53238" y="1953"/>
                </a:lnTo>
                <a:lnTo>
                  <a:pt x="57952" y="862"/>
                </a:lnTo>
                <a:lnTo>
                  <a:pt x="63222" y="377"/>
                </a:lnTo>
                <a:lnTo>
                  <a:pt x="68739" y="162"/>
                </a:lnTo>
                <a:lnTo>
                  <a:pt x="77200" y="40"/>
                </a:lnTo>
                <a:lnTo>
                  <a:pt x="88592" y="0"/>
                </a:lnTo>
                <a:lnTo>
                  <a:pt x="90494" y="949"/>
                </a:lnTo>
                <a:lnTo>
                  <a:pt x="91762" y="2533"/>
                </a:lnTo>
                <a:lnTo>
                  <a:pt x="92607" y="4543"/>
                </a:lnTo>
                <a:lnTo>
                  <a:pt x="94123" y="5883"/>
                </a:lnTo>
                <a:lnTo>
                  <a:pt x="96087" y="6776"/>
                </a:lnTo>
                <a:lnTo>
                  <a:pt x="100808" y="7768"/>
                </a:lnTo>
                <a:lnTo>
                  <a:pt x="106081" y="8209"/>
                </a:lnTo>
                <a:lnTo>
                  <a:pt x="107869" y="9279"/>
                </a:lnTo>
                <a:lnTo>
                  <a:pt x="109060" y="10945"/>
                </a:lnTo>
                <a:lnTo>
                  <a:pt x="110384" y="15336"/>
                </a:lnTo>
                <a:lnTo>
                  <a:pt x="110972" y="20462"/>
                </a:lnTo>
                <a:lnTo>
                  <a:pt x="112082" y="22211"/>
                </a:lnTo>
                <a:lnTo>
                  <a:pt x="113774" y="23376"/>
                </a:lnTo>
                <a:lnTo>
                  <a:pt x="115855" y="24153"/>
                </a:lnTo>
                <a:lnTo>
                  <a:pt x="117242" y="25624"/>
                </a:lnTo>
                <a:lnTo>
                  <a:pt x="118166" y="27556"/>
                </a:lnTo>
                <a:lnTo>
                  <a:pt x="119194" y="32244"/>
                </a:lnTo>
                <a:lnTo>
                  <a:pt x="119853" y="43014"/>
                </a:lnTo>
                <a:lnTo>
                  <a:pt x="119984" y="54314"/>
                </a:lnTo>
                <a:lnTo>
                  <a:pt x="120016" y="114289"/>
                </a:lnTo>
                <a:lnTo>
                  <a:pt x="119063" y="116194"/>
                </a:lnTo>
                <a:lnTo>
                  <a:pt x="117475" y="117464"/>
                </a:lnTo>
                <a:lnTo>
                  <a:pt x="115465" y="118311"/>
                </a:lnTo>
                <a:lnTo>
                  <a:pt x="114124" y="119828"/>
                </a:lnTo>
                <a:lnTo>
                  <a:pt x="113231" y="121791"/>
                </a:lnTo>
                <a:lnTo>
                  <a:pt x="112635" y="124053"/>
                </a:lnTo>
                <a:lnTo>
                  <a:pt x="111285" y="125561"/>
                </a:lnTo>
                <a:lnTo>
                  <a:pt x="109433" y="126566"/>
                </a:lnTo>
                <a:lnTo>
                  <a:pt x="107245" y="127236"/>
                </a:lnTo>
                <a:lnTo>
                  <a:pt x="105787" y="128636"/>
                </a:lnTo>
                <a:lnTo>
                  <a:pt x="104815" y="130521"/>
                </a:lnTo>
                <a:lnTo>
                  <a:pt x="103735" y="135156"/>
                </a:lnTo>
                <a:lnTo>
                  <a:pt x="103041" y="145892"/>
                </a:lnTo>
                <a:lnTo>
                  <a:pt x="102984" y="148693"/>
                </a:lnTo>
                <a:lnTo>
                  <a:pt x="101994" y="150560"/>
                </a:lnTo>
                <a:lnTo>
                  <a:pt x="100381" y="151805"/>
                </a:lnTo>
                <a:lnTo>
                  <a:pt x="98353" y="152635"/>
                </a:lnTo>
                <a:lnTo>
                  <a:pt x="97001" y="154140"/>
                </a:lnTo>
                <a:lnTo>
                  <a:pt x="96100" y="156097"/>
                </a:lnTo>
                <a:lnTo>
                  <a:pt x="95500" y="158353"/>
                </a:lnTo>
                <a:lnTo>
                  <a:pt x="94147" y="159858"/>
                </a:lnTo>
                <a:lnTo>
                  <a:pt x="92292" y="160861"/>
                </a:lnTo>
                <a:lnTo>
                  <a:pt x="90103" y="161529"/>
                </a:lnTo>
                <a:lnTo>
                  <a:pt x="88644" y="162928"/>
                </a:lnTo>
                <a:lnTo>
                  <a:pt x="87671" y="164812"/>
                </a:lnTo>
                <a:lnTo>
                  <a:pt x="86590" y="169447"/>
                </a:lnTo>
                <a:lnTo>
                  <a:pt x="86110" y="174681"/>
                </a:lnTo>
                <a:lnTo>
                  <a:pt x="85029" y="176458"/>
                </a:lnTo>
                <a:lnTo>
                  <a:pt x="83356" y="177643"/>
                </a:lnTo>
                <a:lnTo>
                  <a:pt x="78958" y="178959"/>
                </a:lnTo>
                <a:lnTo>
                  <a:pt x="73828" y="179544"/>
                </a:lnTo>
                <a:lnTo>
                  <a:pt x="72079" y="178747"/>
                </a:lnTo>
                <a:lnTo>
                  <a:pt x="70912" y="177264"/>
                </a:lnTo>
                <a:lnTo>
                  <a:pt x="70135" y="175323"/>
                </a:lnTo>
                <a:lnTo>
                  <a:pt x="70569" y="173075"/>
                </a:lnTo>
                <a:lnTo>
                  <a:pt x="73592" y="168039"/>
                </a:lnTo>
                <a:lnTo>
                  <a:pt x="75731" y="166315"/>
                </a:lnTo>
                <a:lnTo>
                  <a:pt x="78110" y="165166"/>
                </a:lnTo>
                <a:lnTo>
                  <a:pt x="80649" y="164399"/>
                </a:lnTo>
                <a:lnTo>
                  <a:pt x="82341" y="162936"/>
                </a:lnTo>
                <a:lnTo>
                  <a:pt x="83469" y="161008"/>
                </a:lnTo>
                <a:lnTo>
                  <a:pt x="84222" y="158770"/>
                </a:lnTo>
                <a:lnTo>
                  <a:pt x="85675" y="157278"/>
                </a:lnTo>
                <a:lnTo>
                  <a:pt x="87597" y="156283"/>
                </a:lnTo>
                <a:lnTo>
                  <a:pt x="92272" y="155178"/>
                </a:lnTo>
                <a:lnTo>
                  <a:pt x="97525" y="154687"/>
                </a:lnTo>
                <a:lnTo>
                  <a:pt x="99307" y="153603"/>
                </a:lnTo>
                <a:lnTo>
                  <a:pt x="100495" y="151929"/>
                </a:lnTo>
                <a:lnTo>
                  <a:pt x="101287" y="149860"/>
                </a:lnTo>
                <a:lnTo>
                  <a:pt x="102767" y="148480"/>
                </a:lnTo>
                <a:lnTo>
                  <a:pt x="104707" y="147561"/>
                </a:lnTo>
                <a:lnTo>
                  <a:pt x="109401" y="146539"/>
                </a:lnTo>
                <a:lnTo>
                  <a:pt x="114663" y="146085"/>
                </a:lnTo>
                <a:lnTo>
                  <a:pt x="120177" y="145883"/>
                </a:lnTo>
                <a:lnTo>
                  <a:pt x="131478" y="145753"/>
                </a:lnTo>
                <a:lnTo>
                  <a:pt x="148594" y="145724"/>
                </a:lnTo>
                <a:lnTo>
                  <a:pt x="152403" y="146676"/>
                </a:lnTo>
                <a:lnTo>
                  <a:pt x="156847" y="148263"/>
                </a:lnTo>
                <a:lnTo>
                  <a:pt x="161715" y="150273"/>
                </a:lnTo>
                <a:lnTo>
                  <a:pt x="165913" y="151614"/>
                </a:lnTo>
                <a:lnTo>
                  <a:pt x="173117" y="153103"/>
                </a:lnTo>
                <a:lnTo>
                  <a:pt x="175419" y="154453"/>
                </a:lnTo>
                <a:lnTo>
                  <a:pt x="176954" y="156305"/>
                </a:lnTo>
                <a:lnTo>
                  <a:pt x="177977" y="158492"/>
                </a:lnTo>
                <a:lnTo>
                  <a:pt x="179611" y="159950"/>
                </a:lnTo>
                <a:lnTo>
                  <a:pt x="181653" y="160922"/>
                </a:lnTo>
                <a:lnTo>
                  <a:pt x="183967" y="161571"/>
                </a:lnTo>
                <a:lnTo>
                  <a:pt x="185510" y="162955"/>
                </a:lnTo>
                <a:lnTo>
                  <a:pt x="186539" y="164831"/>
                </a:lnTo>
                <a:lnTo>
                  <a:pt x="187225" y="167034"/>
                </a:lnTo>
                <a:lnTo>
                  <a:pt x="188634" y="168502"/>
                </a:lnTo>
                <a:lnTo>
                  <a:pt x="190526" y="169481"/>
                </a:lnTo>
                <a:lnTo>
                  <a:pt x="192740" y="170134"/>
                </a:lnTo>
                <a:lnTo>
                  <a:pt x="194216" y="171521"/>
                </a:lnTo>
                <a:lnTo>
                  <a:pt x="195200" y="173399"/>
                </a:lnTo>
                <a:lnTo>
                  <a:pt x="195856" y="175604"/>
                </a:lnTo>
                <a:lnTo>
                  <a:pt x="197246" y="177073"/>
                </a:lnTo>
                <a:lnTo>
                  <a:pt x="199125" y="178053"/>
                </a:lnTo>
                <a:lnTo>
                  <a:pt x="201330" y="178705"/>
                </a:lnTo>
                <a:lnTo>
                  <a:pt x="202800" y="180093"/>
                </a:lnTo>
                <a:lnTo>
                  <a:pt x="203781" y="181971"/>
                </a:lnTo>
                <a:lnTo>
                  <a:pt x="204869" y="186597"/>
                </a:lnTo>
                <a:lnTo>
                  <a:pt x="205353" y="191829"/>
                </a:lnTo>
                <a:lnTo>
                  <a:pt x="206435" y="193604"/>
                </a:lnTo>
                <a:lnTo>
                  <a:pt x="208109" y="194788"/>
                </a:lnTo>
                <a:lnTo>
                  <a:pt x="210176" y="195578"/>
                </a:lnTo>
                <a:lnTo>
                  <a:pt x="211556" y="197057"/>
                </a:lnTo>
                <a:lnTo>
                  <a:pt x="212474" y="198995"/>
                </a:lnTo>
                <a:lnTo>
                  <a:pt x="213496" y="203689"/>
                </a:lnTo>
                <a:lnTo>
                  <a:pt x="213950" y="208950"/>
                </a:lnTo>
                <a:lnTo>
                  <a:pt x="215024" y="210734"/>
                </a:lnTo>
                <a:lnTo>
                  <a:pt x="216691" y="211923"/>
                </a:lnTo>
                <a:lnTo>
                  <a:pt x="218756" y="212716"/>
                </a:lnTo>
                <a:lnTo>
                  <a:pt x="220133" y="214197"/>
                </a:lnTo>
                <a:lnTo>
                  <a:pt x="221050" y="216137"/>
                </a:lnTo>
                <a:lnTo>
                  <a:pt x="222070" y="220833"/>
                </a:lnTo>
                <a:lnTo>
                  <a:pt x="222523" y="226094"/>
                </a:lnTo>
                <a:lnTo>
                  <a:pt x="223596" y="227878"/>
                </a:lnTo>
                <a:lnTo>
                  <a:pt x="225265" y="229068"/>
                </a:lnTo>
                <a:lnTo>
                  <a:pt x="227329" y="229861"/>
                </a:lnTo>
                <a:lnTo>
                  <a:pt x="228705" y="231342"/>
                </a:lnTo>
                <a:lnTo>
                  <a:pt x="229623" y="233282"/>
                </a:lnTo>
                <a:lnTo>
                  <a:pt x="230642" y="237978"/>
                </a:lnTo>
                <a:lnTo>
                  <a:pt x="231297" y="248753"/>
                </a:lnTo>
                <a:lnTo>
                  <a:pt x="231351" y="251556"/>
                </a:lnTo>
                <a:lnTo>
                  <a:pt x="232339" y="253426"/>
                </a:lnTo>
                <a:lnTo>
                  <a:pt x="233950" y="254672"/>
                </a:lnTo>
                <a:lnTo>
                  <a:pt x="235977" y="255502"/>
                </a:lnTo>
                <a:lnTo>
                  <a:pt x="237328" y="257009"/>
                </a:lnTo>
                <a:lnTo>
                  <a:pt x="238229" y="258966"/>
                </a:lnTo>
                <a:lnTo>
                  <a:pt x="239230" y="263680"/>
                </a:lnTo>
                <a:lnTo>
                  <a:pt x="239873" y="274468"/>
                </a:lnTo>
                <a:lnTo>
                  <a:pt x="239999" y="285770"/>
                </a:lnTo>
                <a:lnTo>
                  <a:pt x="240021" y="294321"/>
                </a:lnTo>
                <a:lnTo>
                  <a:pt x="239072" y="296223"/>
                </a:lnTo>
                <a:lnTo>
                  <a:pt x="237487" y="297491"/>
                </a:lnTo>
                <a:lnTo>
                  <a:pt x="235477" y="298336"/>
                </a:lnTo>
                <a:lnTo>
                  <a:pt x="234137" y="299853"/>
                </a:lnTo>
                <a:lnTo>
                  <a:pt x="233244" y="301816"/>
                </a:lnTo>
                <a:lnTo>
                  <a:pt x="232649" y="304077"/>
                </a:lnTo>
                <a:lnTo>
                  <a:pt x="231299" y="305584"/>
                </a:lnTo>
                <a:lnTo>
                  <a:pt x="229447" y="306589"/>
                </a:lnTo>
                <a:lnTo>
                  <a:pt x="227260" y="307259"/>
                </a:lnTo>
                <a:lnTo>
                  <a:pt x="225802" y="308658"/>
                </a:lnTo>
                <a:lnTo>
                  <a:pt x="224830" y="310543"/>
                </a:lnTo>
                <a:lnTo>
                  <a:pt x="223750" y="315179"/>
                </a:lnTo>
                <a:lnTo>
                  <a:pt x="223270" y="320413"/>
                </a:lnTo>
                <a:lnTo>
                  <a:pt x="222189" y="322190"/>
                </a:lnTo>
                <a:lnTo>
                  <a:pt x="220516" y="323375"/>
                </a:lnTo>
                <a:lnTo>
                  <a:pt x="218449" y="324165"/>
                </a:lnTo>
                <a:lnTo>
                  <a:pt x="217070" y="325644"/>
                </a:lnTo>
                <a:lnTo>
                  <a:pt x="216151" y="327582"/>
                </a:lnTo>
                <a:lnTo>
                  <a:pt x="215538" y="329827"/>
                </a:lnTo>
                <a:lnTo>
                  <a:pt x="212317" y="334861"/>
                </a:lnTo>
                <a:lnTo>
                  <a:pt x="205149" y="343051"/>
                </a:lnTo>
                <a:lnTo>
                  <a:pt x="202489" y="345854"/>
                </a:lnTo>
                <a:lnTo>
                  <a:pt x="199763" y="347723"/>
                </a:lnTo>
                <a:lnTo>
                  <a:pt x="194194" y="349800"/>
                </a:lnTo>
                <a:lnTo>
                  <a:pt x="192328" y="351307"/>
                </a:lnTo>
                <a:lnTo>
                  <a:pt x="191083" y="353264"/>
                </a:lnTo>
                <a:lnTo>
                  <a:pt x="190254" y="355520"/>
                </a:lnTo>
                <a:lnTo>
                  <a:pt x="188749" y="357025"/>
                </a:lnTo>
                <a:lnTo>
                  <a:pt x="186793" y="358028"/>
                </a:lnTo>
                <a:lnTo>
                  <a:pt x="184536" y="358697"/>
                </a:lnTo>
                <a:lnTo>
                  <a:pt x="179489" y="361980"/>
                </a:lnTo>
                <a:lnTo>
                  <a:pt x="176809" y="364189"/>
                </a:lnTo>
                <a:lnTo>
                  <a:pt x="173118" y="365661"/>
                </a:lnTo>
                <a:lnTo>
                  <a:pt x="168752" y="366643"/>
                </a:lnTo>
                <a:lnTo>
                  <a:pt x="163937" y="367298"/>
                </a:lnTo>
                <a:lnTo>
                  <a:pt x="159774" y="367734"/>
                </a:lnTo>
                <a:lnTo>
                  <a:pt x="152608" y="368219"/>
                </a:lnTo>
                <a:lnTo>
                  <a:pt x="150317" y="369300"/>
                </a:lnTo>
                <a:lnTo>
                  <a:pt x="148789" y="370974"/>
                </a:lnTo>
                <a:lnTo>
                  <a:pt x="147770" y="373043"/>
                </a:lnTo>
                <a:lnTo>
                  <a:pt x="146138" y="374422"/>
                </a:lnTo>
                <a:lnTo>
                  <a:pt x="144099" y="375341"/>
                </a:lnTo>
                <a:lnTo>
                  <a:pt x="139291" y="376362"/>
                </a:lnTo>
                <a:lnTo>
                  <a:pt x="133980" y="376816"/>
                </a:lnTo>
                <a:lnTo>
                  <a:pt x="128444" y="377018"/>
                </a:lnTo>
                <a:lnTo>
                  <a:pt x="117130" y="377147"/>
                </a:lnTo>
                <a:lnTo>
                  <a:pt x="82868" y="377178"/>
                </a:lnTo>
                <a:lnTo>
                  <a:pt x="80963" y="376226"/>
                </a:lnTo>
                <a:lnTo>
                  <a:pt x="79693" y="374639"/>
                </a:lnTo>
                <a:lnTo>
                  <a:pt x="78846" y="372628"/>
                </a:lnTo>
                <a:lnTo>
                  <a:pt x="77329" y="371288"/>
                </a:lnTo>
                <a:lnTo>
                  <a:pt x="75366" y="370394"/>
                </a:lnTo>
                <a:lnTo>
                  <a:pt x="70644" y="369401"/>
                </a:lnTo>
                <a:lnTo>
                  <a:pt x="65370" y="368960"/>
                </a:lnTo>
                <a:lnTo>
                  <a:pt x="63583" y="367890"/>
                </a:lnTo>
                <a:lnTo>
                  <a:pt x="62391" y="366224"/>
                </a:lnTo>
                <a:lnTo>
                  <a:pt x="61597" y="364160"/>
                </a:lnTo>
                <a:lnTo>
                  <a:pt x="60115" y="362785"/>
                </a:lnTo>
                <a:lnTo>
                  <a:pt x="58174" y="361868"/>
                </a:lnTo>
                <a:lnTo>
                  <a:pt x="55928" y="361257"/>
                </a:lnTo>
                <a:lnTo>
                  <a:pt x="54430" y="359897"/>
                </a:lnTo>
                <a:lnTo>
                  <a:pt x="53432" y="358037"/>
                </a:lnTo>
                <a:lnTo>
                  <a:pt x="52767" y="355846"/>
                </a:lnTo>
                <a:lnTo>
                  <a:pt x="51370" y="354384"/>
                </a:lnTo>
                <a:lnTo>
                  <a:pt x="49487" y="353410"/>
                </a:lnTo>
                <a:lnTo>
                  <a:pt x="42863" y="351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32"/>
          <p:cNvSpPr/>
          <p:nvPr/>
        </p:nvSpPr>
        <p:spPr>
          <a:xfrm>
            <a:off x="4263390" y="545211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57200"/>
            <a:ext cx="617042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47"/>
          <p:cNvSpPr/>
          <p:nvPr/>
        </p:nvSpPr>
        <p:spPr>
          <a:xfrm>
            <a:off x="801440" y="2563541"/>
            <a:ext cx="315843" cy="308247"/>
          </a:xfrm>
          <a:custGeom>
            <a:avLst/>
            <a:gdLst/>
            <a:ahLst/>
            <a:cxnLst/>
            <a:rect l="0" t="0" r="0" b="0"/>
            <a:pathLst>
              <a:path w="315843" h="308247">
                <a:moveTo>
                  <a:pt x="58667" y="51071"/>
                </a:moveTo>
                <a:lnTo>
                  <a:pt x="58667" y="29737"/>
                </a:lnTo>
                <a:lnTo>
                  <a:pt x="59619" y="28276"/>
                </a:lnTo>
                <a:lnTo>
                  <a:pt x="61207" y="27302"/>
                </a:lnTo>
                <a:lnTo>
                  <a:pt x="63218" y="26653"/>
                </a:lnTo>
                <a:lnTo>
                  <a:pt x="64558" y="25267"/>
                </a:lnTo>
                <a:lnTo>
                  <a:pt x="65452" y="23391"/>
                </a:lnTo>
                <a:lnTo>
                  <a:pt x="66048" y="21188"/>
                </a:lnTo>
                <a:lnTo>
                  <a:pt x="67398" y="19719"/>
                </a:lnTo>
                <a:lnTo>
                  <a:pt x="69250" y="18739"/>
                </a:lnTo>
                <a:lnTo>
                  <a:pt x="71437" y="18087"/>
                </a:lnTo>
                <a:lnTo>
                  <a:pt x="76408" y="14821"/>
                </a:lnTo>
                <a:lnTo>
                  <a:pt x="79067" y="12617"/>
                </a:lnTo>
                <a:lnTo>
                  <a:pt x="82744" y="11147"/>
                </a:lnTo>
                <a:lnTo>
                  <a:pt x="91910" y="9515"/>
                </a:lnTo>
                <a:lnTo>
                  <a:pt x="99794" y="8789"/>
                </a:lnTo>
                <a:lnTo>
                  <a:pt x="103230" y="8596"/>
                </a:lnTo>
                <a:lnTo>
                  <a:pt x="112128" y="5841"/>
                </a:lnTo>
                <a:lnTo>
                  <a:pt x="117167" y="3772"/>
                </a:lnTo>
                <a:lnTo>
                  <a:pt x="122432" y="2394"/>
                </a:lnTo>
                <a:lnTo>
                  <a:pt x="127847" y="1474"/>
                </a:lnTo>
                <a:lnTo>
                  <a:pt x="133362" y="862"/>
                </a:lnTo>
                <a:lnTo>
                  <a:pt x="138944" y="453"/>
                </a:lnTo>
                <a:lnTo>
                  <a:pt x="144570" y="181"/>
                </a:lnTo>
                <a:lnTo>
                  <a:pt x="150225" y="0"/>
                </a:lnTo>
                <a:lnTo>
                  <a:pt x="155901" y="831"/>
                </a:lnTo>
                <a:lnTo>
                  <a:pt x="161590" y="2338"/>
                </a:lnTo>
                <a:lnTo>
                  <a:pt x="167287" y="4295"/>
                </a:lnTo>
                <a:lnTo>
                  <a:pt x="172990" y="5599"/>
                </a:lnTo>
                <a:lnTo>
                  <a:pt x="178698" y="6469"/>
                </a:lnTo>
                <a:lnTo>
                  <a:pt x="184407" y="7049"/>
                </a:lnTo>
                <a:lnTo>
                  <a:pt x="190119" y="8388"/>
                </a:lnTo>
                <a:lnTo>
                  <a:pt x="195832" y="10233"/>
                </a:lnTo>
                <a:lnTo>
                  <a:pt x="201545" y="12416"/>
                </a:lnTo>
                <a:lnTo>
                  <a:pt x="210433" y="14841"/>
                </a:lnTo>
                <a:lnTo>
                  <a:pt x="218511" y="16871"/>
                </a:lnTo>
                <a:lnTo>
                  <a:pt x="223332" y="18746"/>
                </a:lnTo>
                <a:lnTo>
                  <a:pt x="232817" y="23369"/>
                </a:lnTo>
                <a:lnTo>
                  <a:pt x="240207" y="28599"/>
                </a:lnTo>
                <a:lnTo>
                  <a:pt x="249722" y="36898"/>
                </a:lnTo>
                <a:lnTo>
                  <a:pt x="258574" y="45390"/>
                </a:lnTo>
                <a:lnTo>
                  <a:pt x="264355" y="53626"/>
                </a:lnTo>
                <a:lnTo>
                  <a:pt x="269146" y="62684"/>
                </a:lnTo>
                <a:lnTo>
                  <a:pt x="271276" y="69885"/>
                </a:lnTo>
                <a:lnTo>
                  <a:pt x="272475" y="79294"/>
                </a:lnTo>
                <a:lnTo>
                  <a:pt x="272830" y="88114"/>
                </a:lnTo>
                <a:lnTo>
                  <a:pt x="272950" y="100581"/>
                </a:lnTo>
                <a:lnTo>
                  <a:pt x="272966" y="109905"/>
                </a:lnTo>
                <a:lnTo>
                  <a:pt x="272018" y="114106"/>
                </a:lnTo>
                <a:lnTo>
                  <a:pt x="268425" y="121314"/>
                </a:lnTo>
                <a:lnTo>
                  <a:pt x="261046" y="130727"/>
                </a:lnTo>
                <a:lnTo>
                  <a:pt x="259309" y="133702"/>
                </a:lnTo>
                <a:lnTo>
                  <a:pt x="257379" y="139549"/>
                </a:lnTo>
                <a:lnTo>
                  <a:pt x="255912" y="141489"/>
                </a:lnTo>
                <a:lnTo>
                  <a:pt x="253981" y="142782"/>
                </a:lnTo>
                <a:lnTo>
                  <a:pt x="251741" y="143644"/>
                </a:lnTo>
                <a:lnTo>
                  <a:pt x="244038" y="149408"/>
                </a:lnTo>
                <a:lnTo>
                  <a:pt x="241303" y="150919"/>
                </a:lnTo>
                <a:lnTo>
                  <a:pt x="235723" y="152598"/>
                </a:lnTo>
                <a:lnTo>
                  <a:pt x="227227" y="153543"/>
                </a:lnTo>
                <a:lnTo>
                  <a:pt x="218677" y="153823"/>
                </a:lnTo>
                <a:lnTo>
                  <a:pt x="120201" y="153941"/>
                </a:lnTo>
                <a:lnTo>
                  <a:pt x="115882" y="154894"/>
                </a:lnTo>
                <a:lnTo>
                  <a:pt x="108543" y="158492"/>
                </a:lnTo>
                <a:lnTo>
                  <a:pt x="99567" y="160726"/>
                </a:lnTo>
                <a:lnTo>
                  <a:pt x="90180" y="161719"/>
                </a:lnTo>
                <a:lnTo>
                  <a:pt x="82833" y="162161"/>
                </a:lnTo>
                <a:lnTo>
                  <a:pt x="73852" y="164897"/>
                </a:lnTo>
                <a:lnTo>
                  <a:pt x="64463" y="168335"/>
                </a:lnTo>
                <a:lnTo>
                  <a:pt x="57116" y="169864"/>
                </a:lnTo>
                <a:lnTo>
                  <a:pt x="47624" y="170724"/>
                </a:lnTo>
                <a:lnTo>
                  <a:pt x="44637" y="171797"/>
                </a:lnTo>
                <a:lnTo>
                  <a:pt x="35883" y="176906"/>
                </a:lnTo>
                <a:lnTo>
                  <a:pt x="27257" y="179796"/>
                </a:lnTo>
                <a:lnTo>
                  <a:pt x="18669" y="186261"/>
                </a:lnTo>
                <a:lnTo>
                  <a:pt x="8926" y="195227"/>
                </a:lnTo>
                <a:lnTo>
                  <a:pt x="3183" y="200887"/>
                </a:lnTo>
                <a:lnTo>
                  <a:pt x="1675" y="203336"/>
                </a:lnTo>
                <a:lnTo>
                  <a:pt x="0" y="208597"/>
                </a:lnTo>
                <a:lnTo>
                  <a:pt x="505" y="210381"/>
                </a:lnTo>
                <a:lnTo>
                  <a:pt x="1795" y="211570"/>
                </a:lnTo>
                <a:lnTo>
                  <a:pt x="3607" y="212363"/>
                </a:lnTo>
                <a:lnTo>
                  <a:pt x="4816" y="213844"/>
                </a:lnTo>
                <a:lnTo>
                  <a:pt x="5621" y="215784"/>
                </a:lnTo>
                <a:lnTo>
                  <a:pt x="6914" y="221190"/>
                </a:lnTo>
                <a:lnTo>
                  <a:pt x="7972" y="221634"/>
                </a:lnTo>
                <a:lnTo>
                  <a:pt x="11688" y="222127"/>
                </a:lnTo>
                <a:lnTo>
                  <a:pt x="14013" y="223211"/>
                </a:lnTo>
                <a:lnTo>
                  <a:pt x="21835" y="228335"/>
                </a:lnTo>
                <a:lnTo>
                  <a:pt x="30185" y="231229"/>
                </a:lnTo>
                <a:lnTo>
                  <a:pt x="38692" y="236743"/>
                </a:lnTo>
                <a:lnTo>
                  <a:pt x="48198" y="239752"/>
                </a:lnTo>
                <a:lnTo>
                  <a:pt x="57506" y="243832"/>
                </a:lnTo>
                <a:lnTo>
                  <a:pt x="65454" y="248820"/>
                </a:lnTo>
                <a:lnTo>
                  <a:pt x="68906" y="251484"/>
                </a:lnTo>
                <a:lnTo>
                  <a:pt x="73113" y="253260"/>
                </a:lnTo>
                <a:lnTo>
                  <a:pt x="82868" y="255233"/>
                </a:lnTo>
                <a:lnTo>
                  <a:pt x="88136" y="256711"/>
                </a:lnTo>
                <a:lnTo>
                  <a:pt x="93553" y="258650"/>
                </a:lnTo>
                <a:lnTo>
                  <a:pt x="99069" y="260894"/>
                </a:lnTo>
                <a:lnTo>
                  <a:pt x="104652" y="262391"/>
                </a:lnTo>
                <a:lnTo>
                  <a:pt x="110278" y="263388"/>
                </a:lnTo>
                <a:lnTo>
                  <a:pt x="115935" y="264054"/>
                </a:lnTo>
                <a:lnTo>
                  <a:pt x="121611" y="264497"/>
                </a:lnTo>
                <a:lnTo>
                  <a:pt x="127299" y="264792"/>
                </a:lnTo>
                <a:lnTo>
                  <a:pt x="132997" y="264990"/>
                </a:lnTo>
                <a:lnTo>
                  <a:pt x="138700" y="266073"/>
                </a:lnTo>
                <a:lnTo>
                  <a:pt x="144407" y="267748"/>
                </a:lnTo>
                <a:lnTo>
                  <a:pt x="150117" y="269818"/>
                </a:lnTo>
                <a:lnTo>
                  <a:pt x="155829" y="271197"/>
                </a:lnTo>
                <a:lnTo>
                  <a:pt x="161542" y="272117"/>
                </a:lnTo>
                <a:lnTo>
                  <a:pt x="167255" y="272730"/>
                </a:lnTo>
                <a:lnTo>
                  <a:pt x="172969" y="274091"/>
                </a:lnTo>
                <a:lnTo>
                  <a:pt x="178683" y="275951"/>
                </a:lnTo>
                <a:lnTo>
                  <a:pt x="184398" y="278144"/>
                </a:lnTo>
                <a:lnTo>
                  <a:pt x="190113" y="279605"/>
                </a:lnTo>
                <a:lnTo>
                  <a:pt x="195827" y="280580"/>
                </a:lnTo>
                <a:lnTo>
                  <a:pt x="201542" y="281229"/>
                </a:lnTo>
                <a:lnTo>
                  <a:pt x="207257" y="281662"/>
                </a:lnTo>
                <a:lnTo>
                  <a:pt x="212972" y="281951"/>
                </a:lnTo>
                <a:lnTo>
                  <a:pt x="218687" y="282144"/>
                </a:lnTo>
                <a:lnTo>
                  <a:pt x="223449" y="283224"/>
                </a:lnTo>
                <a:lnTo>
                  <a:pt x="231281" y="286965"/>
                </a:lnTo>
                <a:lnTo>
                  <a:pt x="240477" y="289263"/>
                </a:lnTo>
                <a:lnTo>
                  <a:pt x="249961" y="290284"/>
                </a:lnTo>
                <a:lnTo>
                  <a:pt x="257352" y="290738"/>
                </a:lnTo>
                <a:lnTo>
                  <a:pt x="260656" y="291812"/>
                </a:lnTo>
                <a:lnTo>
                  <a:pt x="266867" y="295544"/>
                </a:lnTo>
                <a:lnTo>
                  <a:pt x="275343" y="297838"/>
                </a:lnTo>
                <a:lnTo>
                  <a:pt x="284507" y="298858"/>
                </a:lnTo>
                <a:lnTo>
                  <a:pt x="291755" y="299311"/>
                </a:lnTo>
                <a:lnTo>
                  <a:pt x="294069" y="300384"/>
                </a:lnTo>
                <a:lnTo>
                  <a:pt x="295612" y="302052"/>
                </a:lnTo>
                <a:lnTo>
                  <a:pt x="296640" y="304117"/>
                </a:lnTo>
                <a:lnTo>
                  <a:pt x="298278" y="305493"/>
                </a:lnTo>
                <a:lnTo>
                  <a:pt x="300323" y="306411"/>
                </a:lnTo>
                <a:lnTo>
                  <a:pt x="305134" y="307431"/>
                </a:lnTo>
                <a:lnTo>
                  <a:pt x="307751" y="307702"/>
                </a:lnTo>
                <a:lnTo>
                  <a:pt x="315842" y="3082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48"/>
          <p:cNvSpPr/>
          <p:nvPr/>
        </p:nvSpPr>
        <p:spPr>
          <a:xfrm>
            <a:off x="1220152" y="2614727"/>
            <a:ext cx="188552" cy="239518"/>
          </a:xfrm>
          <a:custGeom>
            <a:avLst/>
            <a:gdLst/>
            <a:ahLst/>
            <a:cxnLst/>
            <a:rect l="0" t="0" r="0" b="0"/>
            <a:pathLst>
              <a:path w="188552" h="239518">
                <a:moveTo>
                  <a:pt x="0" y="34175"/>
                </a:moveTo>
                <a:lnTo>
                  <a:pt x="0" y="21156"/>
                </a:lnTo>
                <a:lnTo>
                  <a:pt x="952" y="19781"/>
                </a:lnTo>
                <a:lnTo>
                  <a:pt x="2540" y="18864"/>
                </a:lnTo>
                <a:lnTo>
                  <a:pt x="4551" y="18252"/>
                </a:lnTo>
                <a:lnTo>
                  <a:pt x="9325" y="15033"/>
                </a:lnTo>
                <a:lnTo>
                  <a:pt x="11932" y="12841"/>
                </a:lnTo>
                <a:lnTo>
                  <a:pt x="14622" y="11380"/>
                </a:lnTo>
                <a:lnTo>
                  <a:pt x="20151" y="9756"/>
                </a:lnTo>
                <a:lnTo>
                  <a:pt x="25783" y="6495"/>
                </a:lnTo>
                <a:lnTo>
                  <a:pt x="28619" y="4292"/>
                </a:lnTo>
                <a:lnTo>
                  <a:pt x="32414" y="2823"/>
                </a:lnTo>
                <a:lnTo>
                  <a:pt x="36850" y="1843"/>
                </a:lnTo>
                <a:lnTo>
                  <a:pt x="41711" y="1191"/>
                </a:lnTo>
                <a:lnTo>
                  <a:pt x="45905" y="755"/>
                </a:lnTo>
                <a:lnTo>
                  <a:pt x="49653" y="465"/>
                </a:lnTo>
                <a:lnTo>
                  <a:pt x="53105" y="272"/>
                </a:lnTo>
                <a:lnTo>
                  <a:pt x="59480" y="57"/>
                </a:lnTo>
                <a:lnTo>
                  <a:pt x="62513" y="0"/>
                </a:lnTo>
                <a:lnTo>
                  <a:pt x="66440" y="914"/>
                </a:lnTo>
                <a:lnTo>
                  <a:pt x="70963" y="2476"/>
                </a:lnTo>
                <a:lnTo>
                  <a:pt x="75884" y="4470"/>
                </a:lnTo>
                <a:lnTo>
                  <a:pt x="80117" y="5799"/>
                </a:lnTo>
                <a:lnTo>
                  <a:pt x="83891" y="6685"/>
                </a:lnTo>
                <a:lnTo>
                  <a:pt x="87360" y="7276"/>
                </a:lnTo>
                <a:lnTo>
                  <a:pt x="91577" y="7670"/>
                </a:lnTo>
                <a:lnTo>
                  <a:pt x="96294" y="7933"/>
                </a:lnTo>
                <a:lnTo>
                  <a:pt x="101343" y="8108"/>
                </a:lnTo>
                <a:lnTo>
                  <a:pt x="106615" y="9177"/>
                </a:lnTo>
                <a:lnTo>
                  <a:pt x="112034" y="10842"/>
                </a:lnTo>
                <a:lnTo>
                  <a:pt x="117552" y="12905"/>
                </a:lnTo>
                <a:lnTo>
                  <a:pt x="122183" y="15232"/>
                </a:lnTo>
                <a:lnTo>
                  <a:pt x="126223" y="17737"/>
                </a:lnTo>
                <a:lnTo>
                  <a:pt x="129868" y="20359"/>
                </a:lnTo>
                <a:lnTo>
                  <a:pt x="134204" y="22107"/>
                </a:lnTo>
                <a:lnTo>
                  <a:pt x="138999" y="23272"/>
                </a:lnTo>
                <a:lnTo>
                  <a:pt x="144101" y="24049"/>
                </a:lnTo>
                <a:lnTo>
                  <a:pt x="148455" y="26472"/>
                </a:lnTo>
                <a:lnTo>
                  <a:pt x="152310" y="29992"/>
                </a:lnTo>
                <a:lnTo>
                  <a:pt x="155833" y="34244"/>
                </a:lnTo>
                <a:lnTo>
                  <a:pt x="159133" y="38031"/>
                </a:lnTo>
                <a:lnTo>
                  <a:pt x="162286" y="41508"/>
                </a:lnTo>
                <a:lnTo>
                  <a:pt x="165341" y="44779"/>
                </a:lnTo>
                <a:lnTo>
                  <a:pt x="168330" y="48864"/>
                </a:lnTo>
                <a:lnTo>
                  <a:pt x="171275" y="53493"/>
                </a:lnTo>
                <a:lnTo>
                  <a:pt x="174191" y="58484"/>
                </a:lnTo>
                <a:lnTo>
                  <a:pt x="177087" y="63716"/>
                </a:lnTo>
                <a:lnTo>
                  <a:pt x="182845" y="74609"/>
                </a:lnTo>
                <a:lnTo>
                  <a:pt x="184762" y="80181"/>
                </a:lnTo>
                <a:lnTo>
                  <a:pt x="186039" y="85801"/>
                </a:lnTo>
                <a:lnTo>
                  <a:pt x="186891" y="91452"/>
                </a:lnTo>
                <a:lnTo>
                  <a:pt x="187459" y="97125"/>
                </a:lnTo>
                <a:lnTo>
                  <a:pt x="187838" y="102811"/>
                </a:lnTo>
                <a:lnTo>
                  <a:pt x="188090" y="108508"/>
                </a:lnTo>
                <a:lnTo>
                  <a:pt x="188371" y="119917"/>
                </a:lnTo>
                <a:lnTo>
                  <a:pt x="188551" y="138213"/>
                </a:lnTo>
                <a:lnTo>
                  <a:pt x="187613" y="142586"/>
                </a:lnTo>
                <a:lnTo>
                  <a:pt x="186035" y="147406"/>
                </a:lnTo>
                <a:lnTo>
                  <a:pt x="184031" y="152525"/>
                </a:lnTo>
                <a:lnTo>
                  <a:pt x="182695" y="157843"/>
                </a:lnTo>
                <a:lnTo>
                  <a:pt x="181804" y="163293"/>
                </a:lnTo>
                <a:lnTo>
                  <a:pt x="181210" y="168831"/>
                </a:lnTo>
                <a:lnTo>
                  <a:pt x="179862" y="173476"/>
                </a:lnTo>
                <a:lnTo>
                  <a:pt x="178010" y="177525"/>
                </a:lnTo>
                <a:lnTo>
                  <a:pt x="175824" y="181176"/>
                </a:lnTo>
                <a:lnTo>
                  <a:pt x="172461" y="185516"/>
                </a:lnTo>
                <a:lnTo>
                  <a:pt x="168314" y="190314"/>
                </a:lnTo>
                <a:lnTo>
                  <a:pt x="159578" y="199773"/>
                </a:lnTo>
                <a:lnTo>
                  <a:pt x="152521" y="207152"/>
                </a:lnTo>
                <a:lnTo>
                  <a:pt x="148353" y="210453"/>
                </a:lnTo>
                <a:lnTo>
                  <a:pt x="143670" y="213606"/>
                </a:lnTo>
                <a:lnTo>
                  <a:pt x="138642" y="216661"/>
                </a:lnTo>
                <a:lnTo>
                  <a:pt x="134338" y="219649"/>
                </a:lnTo>
                <a:lnTo>
                  <a:pt x="130516" y="222595"/>
                </a:lnTo>
                <a:lnTo>
                  <a:pt x="127016" y="225511"/>
                </a:lnTo>
                <a:lnTo>
                  <a:pt x="122777" y="227455"/>
                </a:lnTo>
                <a:lnTo>
                  <a:pt x="118047" y="228751"/>
                </a:lnTo>
                <a:lnTo>
                  <a:pt x="112988" y="229615"/>
                </a:lnTo>
                <a:lnTo>
                  <a:pt x="108663" y="231143"/>
                </a:lnTo>
                <a:lnTo>
                  <a:pt x="104827" y="233115"/>
                </a:lnTo>
                <a:lnTo>
                  <a:pt x="101317" y="235381"/>
                </a:lnTo>
                <a:lnTo>
                  <a:pt x="97072" y="236893"/>
                </a:lnTo>
                <a:lnTo>
                  <a:pt x="92337" y="237900"/>
                </a:lnTo>
                <a:lnTo>
                  <a:pt x="87276" y="238572"/>
                </a:lnTo>
                <a:lnTo>
                  <a:pt x="82949" y="239020"/>
                </a:lnTo>
                <a:lnTo>
                  <a:pt x="79112" y="239318"/>
                </a:lnTo>
                <a:lnTo>
                  <a:pt x="75601" y="239517"/>
                </a:lnTo>
                <a:lnTo>
                  <a:pt x="72308" y="238697"/>
                </a:lnTo>
                <a:lnTo>
                  <a:pt x="69160" y="237198"/>
                </a:lnTo>
                <a:lnTo>
                  <a:pt x="66109" y="235246"/>
                </a:lnTo>
                <a:lnTo>
                  <a:pt x="63123" y="233945"/>
                </a:lnTo>
                <a:lnTo>
                  <a:pt x="57265" y="232499"/>
                </a:lnTo>
                <a:lnTo>
                  <a:pt x="51486" y="229317"/>
                </a:lnTo>
                <a:lnTo>
                  <a:pt x="45743" y="224727"/>
                </a:lnTo>
                <a:lnTo>
                  <a:pt x="40015" y="219512"/>
                </a:lnTo>
                <a:lnTo>
                  <a:pt x="31435" y="211222"/>
                </a:lnTo>
                <a:lnTo>
                  <a:pt x="28577" y="207451"/>
                </a:lnTo>
                <a:lnTo>
                  <a:pt x="25719" y="203032"/>
                </a:lnTo>
                <a:lnTo>
                  <a:pt x="22861" y="198182"/>
                </a:lnTo>
                <a:lnTo>
                  <a:pt x="20956" y="193043"/>
                </a:lnTo>
                <a:lnTo>
                  <a:pt x="19685" y="187712"/>
                </a:lnTo>
                <a:lnTo>
                  <a:pt x="18839" y="182253"/>
                </a:lnTo>
                <a:lnTo>
                  <a:pt x="17321" y="177661"/>
                </a:lnTo>
                <a:lnTo>
                  <a:pt x="15358" y="173647"/>
                </a:lnTo>
                <a:lnTo>
                  <a:pt x="13096" y="170019"/>
                </a:lnTo>
                <a:lnTo>
                  <a:pt x="11588" y="165695"/>
                </a:lnTo>
                <a:lnTo>
                  <a:pt x="10583" y="160908"/>
                </a:lnTo>
                <a:lnTo>
                  <a:pt x="9913" y="155811"/>
                </a:lnTo>
                <a:lnTo>
                  <a:pt x="9466" y="150508"/>
                </a:lnTo>
                <a:lnTo>
                  <a:pt x="9168" y="145068"/>
                </a:lnTo>
                <a:lnTo>
                  <a:pt x="8749" y="130850"/>
                </a:lnTo>
                <a:lnTo>
                  <a:pt x="8588" y="104751"/>
                </a:lnTo>
                <a:lnTo>
                  <a:pt x="8573" y="75489"/>
                </a:lnTo>
                <a:lnTo>
                  <a:pt x="9526" y="71242"/>
                </a:lnTo>
                <a:lnTo>
                  <a:pt x="11113" y="66507"/>
                </a:lnTo>
                <a:lnTo>
                  <a:pt x="13124" y="61444"/>
                </a:lnTo>
                <a:lnTo>
                  <a:pt x="15417" y="57117"/>
                </a:lnTo>
                <a:lnTo>
                  <a:pt x="20504" y="49769"/>
                </a:lnTo>
                <a:lnTo>
                  <a:pt x="25940" y="43328"/>
                </a:lnTo>
                <a:lnTo>
                  <a:pt x="31532" y="37291"/>
                </a:lnTo>
                <a:lnTo>
                  <a:pt x="37191" y="31432"/>
                </a:lnTo>
                <a:lnTo>
                  <a:pt x="40034" y="29489"/>
                </a:lnTo>
                <a:lnTo>
                  <a:pt x="45733" y="27330"/>
                </a:lnTo>
                <a:lnTo>
                  <a:pt x="49539" y="25802"/>
                </a:lnTo>
                <a:lnTo>
                  <a:pt x="53981" y="23830"/>
                </a:lnTo>
                <a:lnTo>
                  <a:pt x="58847" y="21564"/>
                </a:lnTo>
                <a:lnTo>
                  <a:pt x="63044" y="20052"/>
                </a:lnTo>
                <a:lnTo>
                  <a:pt x="66794" y="19045"/>
                </a:lnTo>
                <a:lnTo>
                  <a:pt x="77152" y="17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9"/>
          <p:cNvSpPr/>
          <p:nvPr/>
        </p:nvSpPr>
        <p:spPr>
          <a:xfrm>
            <a:off x="817244" y="2974657"/>
            <a:ext cx="660084" cy="17146"/>
          </a:xfrm>
          <a:custGeom>
            <a:avLst/>
            <a:gdLst/>
            <a:ahLst/>
            <a:cxnLst/>
            <a:rect l="0" t="0" r="0" b="0"/>
            <a:pathLst>
              <a:path w="660084" h="17146">
                <a:moveTo>
                  <a:pt x="0" y="8573"/>
                </a:moveTo>
                <a:lnTo>
                  <a:pt x="7381" y="1192"/>
                </a:lnTo>
                <a:lnTo>
                  <a:pt x="8731" y="795"/>
                </a:lnTo>
                <a:lnTo>
                  <a:pt x="12771" y="353"/>
                </a:lnTo>
                <a:lnTo>
                  <a:pt x="32464" y="21"/>
                </a:lnTo>
                <a:lnTo>
                  <a:pt x="481252" y="0"/>
                </a:lnTo>
                <a:lnTo>
                  <a:pt x="488475" y="953"/>
                </a:lnTo>
                <a:lnTo>
                  <a:pt x="495195" y="2540"/>
                </a:lnTo>
                <a:lnTo>
                  <a:pt x="501580" y="4551"/>
                </a:lnTo>
                <a:lnTo>
                  <a:pt x="508694" y="5892"/>
                </a:lnTo>
                <a:lnTo>
                  <a:pt x="516295" y="6785"/>
                </a:lnTo>
                <a:lnTo>
                  <a:pt x="524219" y="7381"/>
                </a:lnTo>
                <a:lnTo>
                  <a:pt x="531407" y="7778"/>
                </a:lnTo>
                <a:lnTo>
                  <a:pt x="544474" y="8220"/>
                </a:lnTo>
                <a:lnTo>
                  <a:pt x="582788" y="8542"/>
                </a:lnTo>
                <a:lnTo>
                  <a:pt x="649395" y="8573"/>
                </a:lnTo>
                <a:lnTo>
                  <a:pt x="651053" y="9525"/>
                </a:lnTo>
                <a:lnTo>
                  <a:pt x="653110" y="11113"/>
                </a:lnTo>
                <a:lnTo>
                  <a:pt x="660083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0"/>
          <p:cNvSpPr/>
          <p:nvPr/>
        </p:nvSpPr>
        <p:spPr>
          <a:xfrm>
            <a:off x="903074" y="3103276"/>
            <a:ext cx="315870" cy="411449"/>
          </a:xfrm>
          <a:custGeom>
            <a:avLst/>
            <a:gdLst/>
            <a:ahLst/>
            <a:cxnLst/>
            <a:rect l="0" t="0" r="0" b="0"/>
            <a:pathLst>
              <a:path w="315870" h="411449">
                <a:moveTo>
                  <a:pt x="8468" y="42831"/>
                </a:moveTo>
                <a:lnTo>
                  <a:pt x="0" y="34363"/>
                </a:lnTo>
                <a:lnTo>
                  <a:pt x="7286" y="26887"/>
                </a:lnTo>
                <a:lnTo>
                  <a:pt x="7942" y="23680"/>
                </a:lnTo>
                <a:lnTo>
                  <a:pt x="8364" y="18411"/>
                </a:lnTo>
                <a:lnTo>
                  <a:pt x="12988" y="12947"/>
                </a:lnTo>
                <a:lnTo>
                  <a:pt x="15291" y="11478"/>
                </a:lnTo>
                <a:lnTo>
                  <a:pt x="20390" y="9846"/>
                </a:lnTo>
                <a:lnTo>
                  <a:pt x="28616" y="8928"/>
                </a:lnTo>
                <a:lnTo>
                  <a:pt x="36790" y="8713"/>
                </a:lnTo>
                <a:lnTo>
                  <a:pt x="41637" y="8656"/>
                </a:lnTo>
                <a:lnTo>
                  <a:pt x="45821" y="7665"/>
                </a:lnTo>
                <a:lnTo>
                  <a:pt x="56260" y="2672"/>
                </a:lnTo>
                <a:lnTo>
                  <a:pt x="62411" y="1170"/>
                </a:lnTo>
                <a:lnTo>
                  <a:pt x="70860" y="503"/>
                </a:lnTo>
                <a:lnTo>
                  <a:pt x="80013" y="206"/>
                </a:lnTo>
                <a:lnTo>
                  <a:pt x="91473" y="39"/>
                </a:lnTo>
                <a:lnTo>
                  <a:pt x="101239" y="0"/>
                </a:lnTo>
                <a:lnTo>
                  <a:pt x="105558" y="942"/>
                </a:lnTo>
                <a:lnTo>
                  <a:pt x="112896" y="4529"/>
                </a:lnTo>
                <a:lnTo>
                  <a:pt x="121873" y="6758"/>
                </a:lnTo>
                <a:lnTo>
                  <a:pt x="126934" y="7352"/>
                </a:lnTo>
                <a:lnTo>
                  <a:pt x="132213" y="8701"/>
                </a:lnTo>
                <a:lnTo>
                  <a:pt x="137637" y="10553"/>
                </a:lnTo>
                <a:lnTo>
                  <a:pt x="143158" y="12740"/>
                </a:lnTo>
                <a:lnTo>
                  <a:pt x="151833" y="15170"/>
                </a:lnTo>
                <a:lnTo>
                  <a:pt x="159816" y="17202"/>
                </a:lnTo>
                <a:lnTo>
                  <a:pt x="164611" y="19078"/>
                </a:lnTo>
                <a:lnTo>
                  <a:pt x="174068" y="23701"/>
                </a:lnTo>
                <a:lnTo>
                  <a:pt x="181445" y="28932"/>
                </a:lnTo>
                <a:lnTo>
                  <a:pt x="190954" y="37231"/>
                </a:lnTo>
                <a:lnTo>
                  <a:pt x="193943" y="39098"/>
                </a:lnTo>
                <a:lnTo>
                  <a:pt x="199804" y="41172"/>
                </a:lnTo>
                <a:lnTo>
                  <a:pt x="202700" y="43630"/>
                </a:lnTo>
                <a:lnTo>
                  <a:pt x="214193" y="58723"/>
                </a:lnTo>
                <a:lnTo>
                  <a:pt x="217055" y="61998"/>
                </a:lnTo>
                <a:lnTo>
                  <a:pt x="218964" y="65134"/>
                </a:lnTo>
                <a:lnTo>
                  <a:pt x="222602" y="74099"/>
                </a:lnTo>
                <a:lnTo>
                  <a:pt x="226829" y="79905"/>
                </a:lnTo>
                <a:lnTo>
                  <a:pt x="228337" y="83740"/>
                </a:lnTo>
                <a:lnTo>
                  <a:pt x="230012" y="93080"/>
                </a:lnTo>
                <a:lnTo>
                  <a:pt x="229507" y="97286"/>
                </a:lnTo>
                <a:lnTo>
                  <a:pt x="228217" y="101041"/>
                </a:lnTo>
                <a:lnTo>
                  <a:pt x="225197" y="107755"/>
                </a:lnTo>
                <a:lnTo>
                  <a:pt x="222544" y="117842"/>
                </a:lnTo>
                <a:lnTo>
                  <a:pt x="218548" y="127287"/>
                </a:lnTo>
                <a:lnTo>
                  <a:pt x="215494" y="138763"/>
                </a:lnTo>
                <a:lnTo>
                  <a:pt x="212239" y="145158"/>
                </a:lnTo>
                <a:lnTo>
                  <a:pt x="202389" y="157024"/>
                </a:lnTo>
                <a:lnTo>
                  <a:pt x="194350" y="162799"/>
                </a:lnTo>
                <a:lnTo>
                  <a:pt x="185380" y="168540"/>
                </a:lnTo>
                <a:lnTo>
                  <a:pt x="178218" y="174267"/>
                </a:lnTo>
                <a:lnTo>
                  <a:pt x="174022" y="176174"/>
                </a:lnTo>
                <a:lnTo>
                  <a:pt x="164280" y="178295"/>
                </a:lnTo>
                <a:lnTo>
                  <a:pt x="156140" y="179237"/>
                </a:lnTo>
                <a:lnTo>
                  <a:pt x="152636" y="179489"/>
                </a:lnTo>
                <a:lnTo>
                  <a:pt x="149348" y="180608"/>
                </a:lnTo>
                <a:lnTo>
                  <a:pt x="143154" y="184393"/>
                </a:lnTo>
                <a:lnTo>
                  <a:pt x="134686" y="186710"/>
                </a:lnTo>
                <a:lnTo>
                  <a:pt x="129761" y="187328"/>
                </a:lnTo>
                <a:lnTo>
                  <a:pt x="124572" y="187740"/>
                </a:lnTo>
                <a:lnTo>
                  <a:pt x="119208" y="188014"/>
                </a:lnTo>
                <a:lnTo>
                  <a:pt x="105097" y="188401"/>
                </a:lnTo>
                <a:lnTo>
                  <a:pt x="101463" y="188455"/>
                </a:lnTo>
                <a:lnTo>
                  <a:pt x="92344" y="185975"/>
                </a:lnTo>
                <a:lnTo>
                  <a:pt x="82894" y="182651"/>
                </a:lnTo>
                <a:lnTo>
                  <a:pt x="75518" y="181173"/>
                </a:lnTo>
                <a:lnTo>
                  <a:pt x="66011" y="180341"/>
                </a:lnTo>
                <a:lnTo>
                  <a:pt x="61713" y="180095"/>
                </a:lnTo>
                <a:lnTo>
                  <a:pt x="58167" y="177497"/>
                </a:lnTo>
                <a:lnTo>
                  <a:pt x="49391" y="169412"/>
                </a:lnTo>
                <a:lnTo>
                  <a:pt x="43146" y="163230"/>
                </a:lnTo>
                <a:lnTo>
                  <a:pt x="47424" y="162960"/>
                </a:lnTo>
                <a:lnTo>
                  <a:pt x="48726" y="161970"/>
                </a:lnTo>
                <a:lnTo>
                  <a:pt x="49594" y="160357"/>
                </a:lnTo>
                <a:lnTo>
                  <a:pt x="50173" y="158329"/>
                </a:lnTo>
                <a:lnTo>
                  <a:pt x="51511" y="156977"/>
                </a:lnTo>
                <a:lnTo>
                  <a:pt x="53356" y="156076"/>
                </a:lnTo>
                <a:lnTo>
                  <a:pt x="55538" y="155475"/>
                </a:lnTo>
                <a:lnTo>
                  <a:pt x="57946" y="156027"/>
                </a:lnTo>
                <a:lnTo>
                  <a:pt x="65885" y="160402"/>
                </a:lnTo>
                <a:lnTo>
                  <a:pt x="71451" y="161760"/>
                </a:lnTo>
                <a:lnTo>
                  <a:pt x="79641" y="162363"/>
                </a:lnTo>
                <a:lnTo>
                  <a:pt x="84491" y="162524"/>
                </a:lnTo>
                <a:lnTo>
                  <a:pt x="88678" y="163584"/>
                </a:lnTo>
                <a:lnTo>
                  <a:pt x="95869" y="167301"/>
                </a:lnTo>
                <a:lnTo>
                  <a:pt x="104780" y="172129"/>
                </a:lnTo>
                <a:lnTo>
                  <a:pt x="109824" y="174750"/>
                </a:lnTo>
                <a:lnTo>
                  <a:pt x="115091" y="176497"/>
                </a:lnTo>
                <a:lnTo>
                  <a:pt x="120507" y="177661"/>
                </a:lnTo>
                <a:lnTo>
                  <a:pt x="126024" y="178438"/>
                </a:lnTo>
                <a:lnTo>
                  <a:pt x="131606" y="179908"/>
                </a:lnTo>
                <a:lnTo>
                  <a:pt x="137232" y="181841"/>
                </a:lnTo>
                <a:lnTo>
                  <a:pt x="142888" y="184082"/>
                </a:lnTo>
                <a:lnTo>
                  <a:pt x="148564" y="186528"/>
                </a:lnTo>
                <a:lnTo>
                  <a:pt x="159951" y="191787"/>
                </a:lnTo>
                <a:lnTo>
                  <a:pt x="177071" y="200102"/>
                </a:lnTo>
                <a:lnTo>
                  <a:pt x="182782" y="203876"/>
                </a:lnTo>
                <a:lnTo>
                  <a:pt x="188495" y="208297"/>
                </a:lnTo>
                <a:lnTo>
                  <a:pt x="194208" y="213149"/>
                </a:lnTo>
                <a:lnTo>
                  <a:pt x="199922" y="217336"/>
                </a:lnTo>
                <a:lnTo>
                  <a:pt x="205637" y="221081"/>
                </a:lnTo>
                <a:lnTo>
                  <a:pt x="211351" y="224529"/>
                </a:lnTo>
                <a:lnTo>
                  <a:pt x="217066" y="228733"/>
                </a:lnTo>
                <a:lnTo>
                  <a:pt x="222781" y="233441"/>
                </a:lnTo>
                <a:lnTo>
                  <a:pt x="228496" y="238484"/>
                </a:lnTo>
                <a:lnTo>
                  <a:pt x="234211" y="242799"/>
                </a:lnTo>
                <a:lnTo>
                  <a:pt x="239926" y="246628"/>
                </a:lnTo>
                <a:lnTo>
                  <a:pt x="245641" y="250134"/>
                </a:lnTo>
                <a:lnTo>
                  <a:pt x="254531" y="259108"/>
                </a:lnTo>
                <a:lnTo>
                  <a:pt x="261657" y="269447"/>
                </a:lnTo>
                <a:lnTo>
                  <a:pt x="267999" y="280392"/>
                </a:lnTo>
                <a:lnTo>
                  <a:pt x="279831" y="297049"/>
                </a:lnTo>
                <a:lnTo>
                  <a:pt x="285601" y="306947"/>
                </a:lnTo>
                <a:lnTo>
                  <a:pt x="290379" y="311301"/>
                </a:lnTo>
                <a:lnTo>
                  <a:pt x="296421" y="315156"/>
                </a:lnTo>
                <a:lnTo>
                  <a:pt x="303307" y="318678"/>
                </a:lnTo>
                <a:lnTo>
                  <a:pt x="307897" y="321980"/>
                </a:lnTo>
                <a:lnTo>
                  <a:pt x="310957" y="325132"/>
                </a:lnTo>
                <a:lnTo>
                  <a:pt x="312998" y="328187"/>
                </a:lnTo>
                <a:lnTo>
                  <a:pt x="315264" y="336661"/>
                </a:lnTo>
                <a:lnTo>
                  <a:pt x="315869" y="341588"/>
                </a:lnTo>
                <a:lnTo>
                  <a:pt x="315319" y="345825"/>
                </a:lnTo>
                <a:lnTo>
                  <a:pt x="314001" y="349602"/>
                </a:lnTo>
                <a:lnTo>
                  <a:pt x="312169" y="353073"/>
                </a:lnTo>
                <a:lnTo>
                  <a:pt x="305054" y="359469"/>
                </a:lnTo>
                <a:lnTo>
                  <a:pt x="300489" y="362508"/>
                </a:lnTo>
                <a:lnTo>
                  <a:pt x="292878" y="370965"/>
                </a:lnTo>
                <a:lnTo>
                  <a:pt x="289514" y="375887"/>
                </a:lnTo>
                <a:lnTo>
                  <a:pt x="280698" y="383896"/>
                </a:lnTo>
                <a:lnTo>
                  <a:pt x="275679" y="387365"/>
                </a:lnTo>
                <a:lnTo>
                  <a:pt x="270429" y="390630"/>
                </a:lnTo>
                <a:lnTo>
                  <a:pt x="265024" y="393760"/>
                </a:lnTo>
                <a:lnTo>
                  <a:pt x="259515" y="396799"/>
                </a:lnTo>
                <a:lnTo>
                  <a:pt x="252985" y="398824"/>
                </a:lnTo>
                <a:lnTo>
                  <a:pt x="245774" y="400175"/>
                </a:lnTo>
                <a:lnTo>
                  <a:pt x="238110" y="401075"/>
                </a:lnTo>
                <a:lnTo>
                  <a:pt x="231095" y="402628"/>
                </a:lnTo>
                <a:lnTo>
                  <a:pt x="224513" y="404616"/>
                </a:lnTo>
                <a:lnTo>
                  <a:pt x="218221" y="406893"/>
                </a:lnTo>
                <a:lnTo>
                  <a:pt x="212121" y="408412"/>
                </a:lnTo>
                <a:lnTo>
                  <a:pt x="206149" y="409424"/>
                </a:lnTo>
                <a:lnTo>
                  <a:pt x="200263" y="410099"/>
                </a:lnTo>
                <a:lnTo>
                  <a:pt x="193481" y="410549"/>
                </a:lnTo>
                <a:lnTo>
                  <a:pt x="186103" y="410849"/>
                </a:lnTo>
                <a:lnTo>
                  <a:pt x="164605" y="411271"/>
                </a:lnTo>
                <a:lnTo>
                  <a:pt x="80019" y="411448"/>
                </a:lnTo>
                <a:lnTo>
                  <a:pt x="75219" y="410495"/>
                </a:lnTo>
                <a:lnTo>
                  <a:pt x="63912" y="405557"/>
                </a:lnTo>
                <a:lnTo>
                  <a:pt x="54098" y="403406"/>
                </a:lnTo>
                <a:lnTo>
                  <a:pt x="51330" y="4028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1"/>
          <p:cNvSpPr/>
          <p:nvPr/>
        </p:nvSpPr>
        <p:spPr>
          <a:xfrm>
            <a:off x="1221425" y="3111923"/>
            <a:ext cx="247317" cy="375710"/>
          </a:xfrm>
          <a:custGeom>
            <a:avLst/>
            <a:gdLst/>
            <a:ahLst/>
            <a:cxnLst/>
            <a:rect l="0" t="0" r="0" b="0"/>
            <a:pathLst>
              <a:path w="247317" h="375710">
                <a:moveTo>
                  <a:pt x="41589" y="17039"/>
                </a:moveTo>
                <a:lnTo>
                  <a:pt x="49809" y="8820"/>
                </a:lnTo>
                <a:lnTo>
                  <a:pt x="54608" y="8571"/>
                </a:lnTo>
                <a:lnTo>
                  <a:pt x="61980" y="5973"/>
                </a:lnTo>
                <a:lnTo>
                  <a:pt x="66613" y="3947"/>
                </a:lnTo>
                <a:lnTo>
                  <a:pt x="74301" y="1695"/>
                </a:lnTo>
                <a:lnTo>
                  <a:pt x="81845" y="695"/>
                </a:lnTo>
                <a:lnTo>
                  <a:pt x="86524" y="428"/>
                </a:lnTo>
                <a:lnTo>
                  <a:pt x="95851" y="131"/>
                </a:lnTo>
                <a:lnTo>
                  <a:pt x="103170" y="0"/>
                </a:lnTo>
                <a:lnTo>
                  <a:pt x="107408" y="917"/>
                </a:lnTo>
                <a:lnTo>
                  <a:pt x="112139" y="2481"/>
                </a:lnTo>
                <a:lnTo>
                  <a:pt x="117197" y="4476"/>
                </a:lnTo>
                <a:lnTo>
                  <a:pt x="122475" y="5806"/>
                </a:lnTo>
                <a:lnTo>
                  <a:pt x="127898" y="6693"/>
                </a:lnTo>
                <a:lnTo>
                  <a:pt x="133418" y="7284"/>
                </a:lnTo>
                <a:lnTo>
                  <a:pt x="139004" y="8631"/>
                </a:lnTo>
                <a:lnTo>
                  <a:pt x="144632" y="10481"/>
                </a:lnTo>
                <a:lnTo>
                  <a:pt x="150290" y="12667"/>
                </a:lnTo>
                <a:lnTo>
                  <a:pt x="155014" y="15077"/>
                </a:lnTo>
                <a:lnTo>
                  <a:pt x="159116" y="17636"/>
                </a:lnTo>
                <a:lnTo>
                  <a:pt x="162803" y="20295"/>
                </a:lnTo>
                <a:lnTo>
                  <a:pt x="167166" y="23019"/>
                </a:lnTo>
                <a:lnTo>
                  <a:pt x="171980" y="25788"/>
                </a:lnTo>
                <a:lnTo>
                  <a:pt x="177094" y="28587"/>
                </a:lnTo>
                <a:lnTo>
                  <a:pt x="181456" y="32358"/>
                </a:lnTo>
                <a:lnTo>
                  <a:pt x="188842" y="41627"/>
                </a:lnTo>
                <a:lnTo>
                  <a:pt x="193098" y="45814"/>
                </a:lnTo>
                <a:lnTo>
                  <a:pt x="197840" y="49557"/>
                </a:lnTo>
                <a:lnTo>
                  <a:pt x="202907" y="53005"/>
                </a:lnTo>
                <a:lnTo>
                  <a:pt x="207237" y="57209"/>
                </a:lnTo>
                <a:lnTo>
                  <a:pt x="214588" y="66960"/>
                </a:lnTo>
                <a:lnTo>
                  <a:pt x="221030" y="77644"/>
                </a:lnTo>
                <a:lnTo>
                  <a:pt x="227068" y="88742"/>
                </a:lnTo>
                <a:lnTo>
                  <a:pt x="238706" y="111389"/>
                </a:lnTo>
                <a:lnTo>
                  <a:pt x="243497" y="122790"/>
                </a:lnTo>
                <a:lnTo>
                  <a:pt x="245626" y="134207"/>
                </a:lnTo>
                <a:lnTo>
                  <a:pt x="246572" y="145631"/>
                </a:lnTo>
                <a:lnTo>
                  <a:pt x="246993" y="157059"/>
                </a:lnTo>
                <a:lnTo>
                  <a:pt x="247230" y="175155"/>
                </a:lnTo>
                <a:lnTo>
                  <a:pt x="247316" y="210157"/>
                </a:lnTo>
                <a:lnTo>
                  <a:pt x="246368" y="216269"/>
                </a:lnTo>
                <a:lnTo>
                  <a:pt x="244784" y="222250"/>
                </a:lnTo>
                <a:lnTo>
                  <a:pt x="242775" y="228141"/>
                </a:lnTo>
                <a:lnTo>
                  <a:pt x="241435" y="234926"/>
                </a:lnTo>
                <a:lnTo>
                  <a:pt x="240543" y="242307"/>
                </a:lnTo>
                <a:lnTo>
                  <a:pt x="239948" y="250085"/>
                </a:lnTo>
                <a:lnTo>
                  <a:pt x="237646" y="257176"/>
                </a:lnTo>
                <a:lnTo>
                  <a:pt x="234206" y="263808"/>
                </a:lnTo>
                <a:lnTo>
                  <a:pt x="230008" y="270134"/>
                </a:lnTo>
                <a:lnTo>
                  <a:pt x="227209" y="276257"/>
                </a:lnTo>
                <a:lnTo>
                  <a:pt x="225344" y="282243"/>
                </a:lnTo>
                <a:lnTo>
                  <a:pt x="224100" y="288140"/>
                </a:lnTo>
                <a:lnTo>
                  <a:pt x="225175" y="293975"/>
                </a:lnTo>
                <a:lnTo>
                  <a:pt x="231451" y="305539"/>
                </a:lnTo>
                <a:lnTo>
                  <a:pt x="232934" y="311290"/>
                </a:lnTo>
                <a:lnTo>
                  <a:pt x="232970" y="317029"/>
                </a:lnTo>
                <a:lnTo>
                  <a:pt x="232041" y="322760"/>
                </a:lnTo>
                <a:lnTo>
                  <a:pt x="229517" y="327533"/>
                </a:lnTo>
                <a:lnTo>
                  <a:pt x="225930" y="331667"/>
                </a:lnTo>
                <a:lnTo>
                  <a:pt x="221633" y="335376"/>
                </a:lnTo>
                <a:lnTo>
                  <a:pt x="214319" y="344578"/>
                </a:lnTo>
                <a:lnTo>
                  <a:pt x="211035" y="349698"/>
                </a:lnTo>
                <a:lnTo>
                  <a:pt x="206940" y="354064"/>
                </a:lnTo>
                <a:lnTo>
                  <a:pt x="202306" y="357927"/>
                </a:lnTo>
                <a:lnTo>
                  <a:pt x="197311" y="361456"/>
                </a:lnTo>
                <a:lnTo>
                  <a:pt x="192076" y="363807"/>
                </a:lnTo>
                <a:lnTo>
                  <a:pt x="186682" y="365375"/>
                </a:lnTo>
                <a:lnTo>
                  <a:pt x="181180" y="366421"/>
                </a:lnTo>
                <a:lnTo>
                  <a:pt x="175607" y="368070"/>
                </a:lnTo>
                <a:lnTo>
                  <a:pt x="169987" y="370122"/>
                </a:lnTo>
                <a:lnTo>
                  <a:pt x="164335" y="372443"/>
                </a:lnTo>
                <a:lnTo>
                  <a:pt x="158663" y="373990"/>
                </a:lnTo>
                <a:lnTo>
                  <a:pt x="152976" y="375021"/>
                </a:lnTo>
                <a:lnTo>
                  <a:pt x="147279" y="375709"/>
                </a:lnTo>
                <a:lnTo>
                  <a:pt x="142530" y="375215"/>
                </a:lnTo>
                <a:lnTo>
                  <a:pt x="138410" y="373933"/>
                </a:lnTo>
                <a:lnTo>
                  <a:pt x="120405" y="365032"/>
                </a:lnTo>
                <a:lnTo>
                  <a:pt x="115088" y="363334"/>
                </a:lnTo>
                <a:lnTo>
                  <a:pt x="109638" y="362202"/>
                </a:lnTo>
                <a:lnTo>
                  <a:pt x="104101" y="361448"/>
                </a:lnTo>
                <a:lnTo>
                  <a:pt x="99456" y="359992"/>
                </a:lnTo>
                <a:lnTo>
                  <a:pt x="91755" y="355835"/>
                </a:lnTo>
                <a:lnTo>
                  <a:pt x="87416" y="352441"/>
                </a:lnTo>
                <a:lnTo>
                  <a:pt x="82618" y="348273"/>
                </a:lnTo>
                <a:lnTo>
                  <a:pt x="73159" y="339514"/>
                </a:lnTo>
                <a:lnTo>
                  <a:pt x="65780" y="332446"/>
                </a:lnTo>
                <a:lnTo>
                  <a:pt x="58669" y="328276"/>
                </a:lnTo>
                <a:lnTo>
                  <a:pt x="49166" y="323590"/>
                </a:lnTo>
                <a:lnTo>
                  <a:pt x="38068" y="318561"/>
                </a:lnTo>
                <a:lnTo>
                  <a:pt x="29717" y="313304"/>
                </a:lnTo>
                <a:lnTo>
                  <a:pt x="23197" y="307894"/>
                </a:lnTo>
                <a:lnTo>
                  <a:pt x="17898" y="302382"/>
                </a:lnTo>
                <a:lnTo>
                  <a:pt x="14365" y="295850"/>
                </a:lnTo>
                <a:lnTo>
                  <a:pt x="12010" y="288638"/>
                </a:lnTo>
                <a:lnTo>
                  <a:pt x="10440" y="280973"/>
                </a:lnTo>
                <a:lnTo>
                  <a:pt x="9393" y="273957"/>
                </a:lnTo>
                <a:lnTo>
                  <a:pt x="8695" y="267376"/>
                </a:lnTo>
                <a:lnTo>
                  <a:pt x="8230" y="261083"/>
                </a:lnTo>
                <a:lnTo>
                  <a:pt x="6967" y="254030"/>
                </a:lnTo>
                <a:lnTo>
                  <a:pt x="5173" y="246470"/>
                </a:lnTo>
                <a:lnTo>
                  <a:pt x="3024" y="238574"/>
                </a:lnTo>
                <a:lnTo>
                  <a:pt x="1592" y="231403"/>
                </a:lnTo>
                <a:lnTo>
                  <a:pt x="637" y="224719"/>
                </a:lnTo>
                <a:lnTo>
                  <a:pt x="0" y="218357"/>
                </a:lnTo>
                <a:lnTo>
                  <a:pt x="528" y="212211"/>
                </a:lnTo>
                <a:lnTo>
                  <a:pt x="1833" y="206209"/>
                </a:lnTo>
                <a:lnTo>
                  <a:pt x="3655" y="200302"/>
                </a:lnTo>
                <a:lnTo>
                  <a:pt x="5680" y="188660"/>
                </a:lnTo>
                <a:lnTo>
                  <a:pt x="6580" y="177135"/>
                </a:lnTo>
                <a:lnTo>
                  <a:pt x="6979" y="165662"/>
                </a:lnTo>
                <a:lnTo>
                  <a:pt x="9697" y="154214"/>
                </a:lnTo>
                <a:lnTo>
                  <a:pt x="11755" y="148494"/>
                </a:lnTo>
                <a:lnTo>
                  <a:pt x="19122" y="137058"/>
                </a:lnTo>
                <a:lnTo>
                  <a:pt x="23754" y="131342"/>
                </a:lnTo>
                <a:lnTo>
                  <a:pt x="31440" y="119910"/>
                </a:lnTo>
                <a:lnTo>
                  <a:pt x="38031" y="109432"/>
                </a:lnTo>
                <a:lnTo>
                  <a:pt x="44135" y="101600"/>
                </a:lnTo>
                <a:lnTo>
                  <a:pt x="48049" y="97226"/>
                </a:lnTo>
                <a:lnTo>
                  <a:pt x="57478" y="87285"/>
                </a:lnTo>
                <a:lnTo>
                  <a:pt x="63612" y="81967"/>
                </a:lnTo>
                <a:lnTo>
                  <a:pt x="70559" y="76517"/>
                </a:lnTo>
                <a:lnTo>
                  <a:pt x="78047" y="70979"/>
                </a:lnTo>
                <a:lnTo>
                  <a:pt x="84945" y="66334"/>
                </a:lnTo>
                <a:lnTo>
                  <a:pt x="91448" y="62285"/>
                </a:lnTo>
                <a:lnTo>
                  <a:pt x="97688" y="58633"/>
                </a:lnTo>
                <a:lnTo>
                  <a:pt x="104706" y="56198"/>
                </a:lnTo>
                <a:lnTo>
                  <a:pt x="112242" y="54575"/>
                </a:lnTo>
                <a:lnTo>
                  <a:pt x="120124" y="53493"/>
                </a:lnTo>
                <a:lnTo>
                  <a:pt x="127283" y="52772"/>
                </a:lnTo>
                <a:lnTo>
                  <a:pt x="133961" y="52291"/>
                </a:lnTo>
                <a:lnTo>
                  <a:pt x="140318" y="51970"/>
                </a:lnTo>
                <a:lnTo>
                  <a:pt x="152461" y="51614"/>
                </a:lnTo>
                <a:lnTo>
                  <a:pt x="170177" y="513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2"/>
          <p:cNvSpPr/>
          <p:nvPr/>
        </p:nvSpPr>
        <p:spPr>
          <a:xfrm>
            <a:off x="1717357" y="3009052"/>
            <a:ext cx="171451" cy="8469"/>
          </a:xfrm>
          <a:custGeom>
            <a:avLst/>
            <a:gdLst/>
            <a:ahLst/>
            <a:cxnLst/>
            <a:rect l="0" t="0" r="0" b="0"/>
            <a:pathLst>
              <a:path w="171451" h="8469">
                <a:moveTo>
                  <a:pt x="0" y="8468"/>
                </a:moveTo>
                <a:lnTo>
                  <a:pt x="82988" y="8468"/>
                </a:lnTo>
                <a:lnTo>
                  <a:pt x="88663" y="7515"/>
                </a:lnTo>
                <a:lnTo>
                  <a:pt x="94351" y="5928"/>
                </a:lnTo>
                <a:lnTo>
                  <a:pt x="100048" y="3917"/>
                </a:lnTo>
                <a:lnTo>
                  <a:pt x="105751" y="2576"/>
                </a:lnTo>
                <a:lnTo>
                  <a:pt x="111458" y="1682"/>
                </a:lnTo>
                <a:lnTo>
                  <a:pt x="117168" y="1087"/>
                </a:lnTo>
                <a:lnTo>
                  <a:pt x="122880" y="690"/>
                </a:lnTo>
                <a:lnTo>
                  <a:pt x="128592" y="424"/>
                </a:lnTo>
                <a:lnTo>
                  <a:pt x="140020" y="130"/>
                </a:lnTo>
                <a:lnTo>
                  <a:pt x="151448" y="0"/>
                </a:lnTo>
                <a:lnTo>
                  <a:pt x="156211" y="917"/>
                </a:lnTo>
                <a:lnTo>
                  <a:pt x="160338" y="2482"/>
                </a:lnTo>
                <a:lnTo>
                  <a:pt x="171450" y="8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3"/>
          <p:cNvSpPr/>
          <p:nvPr/>
        </p:nvSpPr>
        <p:spPr>
          <a:xfrm>
            <a:off x="1734502" y="3111817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7381" y="9764"/>
                </a:lnTo>
                <a:lnTo>
                  <a:pt x="8731" y="9367"/>
                </a:lnTo>
                <a:lnTo>
                  <a:pt x="12770" y="8926"/>
                </a:lnTo>
                <a:lnTo>
                  <a:pt x="17741" y="8729"/>
                </a:lnTo>
                <a:lnTo>
                  <a:pt x="25894" y="8619"/>
                </a:lnTo>
                <a:lnTo>
                  <a:pt x="62866" y="8573"/>
                </a:lnTo>
                <a:lnTo>
                  <a:pt x="65723" y="7620"/>
                </a:lnTo>
                <a:lnTo>
                  <a:pt x="68580" y="6033"/>
                </a:lnTo>
                <a:lnTo>
                  <a:pt x="71438" y="4022"/>
                </a:lnTo>
                <a:lnTo>
                  <a:pt x="75248" y="2681"/>
                </a:lnTo>
                <a:lnTo>
                  <a:pt x="79693" y="1788"/>
                </a:lnTo>
                <a:lnTo>
                  <a:pt x="91413" y="353"/>
                </a:lnTo>
                <a:lnTo>
                  <a:pt x="95555" y="157"/>
                </a:lnTo>
                <a:lnTo>
                  <a:pt x="103243" y="47"/>
                </a:lnTo>
                <a:lnTo>
                  <a:pt x="167740" y="0"/>
                </a:lnTo>
                <a:lnTo>
                  <a:pt x="162950" y="0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4"/>
          <p:cNvSpPr/>
          <p:nvPr/>
        </p:nvSpPr>
        <p:spPr>
          <a:xfrm>
            <a:off x="2128881" y="2666050"/>
            <a:ext cx="325712" cy="231424"/>
          </a:xfrm>
          <a:custGeom>
            <a:avLst/>
            <a:gdLst/>
            <a:ahLst/>
            <a:cxnLst/>
            <a:rect l="0" t="0" r="0" b="0"/>
            <a:pathLst>
              <a:path w="325712" h="231424">
                <a:moveTo>
                  <a:pt x="59963" y="17142"/>
                </a:moveTo>
                <a:lnTo>
                  <a:pt x="72982" y="17142"/>
                </a:lnTo>
                <a:lnTo>
                  <a:pt x="74358" y="16189"/>
                </a:lnTo>
                <a:lnTo>
                  <a:pt x="75274" y="14602"/>
                </a:lnTo>
                <a:lnTo>
                  <a:pt x="75886" y="12591"/>
                </a:lnTo>
                <a:lnTo>
                  <a:pt x="77246" y="11251"/>
                </a:lnTo>
                <a:lnTo>
                  <a:pt x="79105" y="10357"/>
                </a:lnTo>
                <a:lnTo>
                  <a:pt x="83711" y="9364"/>
                </a:lnTo>
                <a:lnTo>
                  <a:pt x="91659" y="8805"/>
                </a:lnTo>
                <a:lnTo>
                  <a:pt x="101167" y="8601"/>
                </a:lnTo>
                <a:lnTo>
                  <a:pt x="106885" y="8579"/>
                </a:lnTo>
                <a:lnTo>
                  <a:pt x="109342" y="7623"/>
                </a:lnTo>
                <a:lnTo>
                  <a:pt x="117351" y="2680"/>
                </a:lnTo>
                <a:lnTo>
                  <a:pt x="122934" y="1189"/>
                </a:lnTo>
                <a:lnTo>
                  <a:pt x="131432" y="351"/>
                </a:lnTo>
                <a:lnTo>
                  <a:pt x="141168" y="28"/>
                </a:lnTo>
                <a:lnTo>
                  <a:pt x="157223" y="0"/>
                </a:lnTo>
                <a:lnTo>
                  <a:pt x="160046" y="951"/>
                </a:lnTo>
                <a:lnTo>
                  <a:pt x="168569" y="5889"/>
                </a:lnTo>
                <a:lnTo>
                  <a:pt x="174273" y="7378"/>
                </a:lnTo>
                <a:lnTo>
                  <a:pt x="182839" y="8217"/>
                </a:lnTo>
                <a:lnTo>
                  <a:pt x="191409" y="8465"/>
                </a:lnTo>
                <a:lnTo>
                  <a:pt x="199981" y="8539"/>
                </a:lnTo>
                <a:lnTo>
                  <a:pt x="202839" y="9501"/>
                </a:lnTo>
                <a:lnTo>
                  <a:pt x="211411" y="14455"/>
                </a:lnTo>
                <a:lnTo>
                  <a:pt x="217126" y="15948"/>
                </a:lnTo>
                <a:lnTo>
                  <a:pt x="225699" y="16788"/>
                </a:lnTo>
                <a:lnTo>
                  <a:pt x="228556" y="17859"/>
                </a:lnTo>
                <a:lnTo>
                  <a:pt x="237128" y="22963"/>
                </a:lnTo>
                <a:lnTo>
                  <a:pt x="245701" y="25852"/>
                </a:lnTo>
                <a:lnTo>
                  <a:pt x="255437" y="32988"/>
                </a:lnTo>
                <a:lnTo>
                  <a:pt x="261180" y="38453"/>
                </a:lnTo>
                <a:lnTo>
                  <a:pt x="263640" y="39922"/>
                </a:lnTo>
                <a:lnTo>
                  <a:pt x="268914" y="41554"/>
                </a:lnTo>
                <a:lnTo>
                  <a:pt x="270701" y="42942"/>
                </a:lnTo>
                <a:lnTo>
                  <a:pt x="271893" y="44819"/>
                </a:lnTo>
                <a:lnTo>
                  <a:pt x="272687" y="47024"/>
                </a:lnTo>
                <a:lnTo>
                  <a:pt x="274169" y="48493"/>
                </a:lnTo>
                <a:lnTo>
                  <a:pt x="276110" y="49473"/>
                </a:lnTo>
                <a:lnTo>
                  <a:pt x="278356" y="50126"/>
                </a:lnTo>
                <a:lnTo>
                  <a:pt x="279853" y="51514"/>
                </a:lnTo>
                <a:lnTo>
                  <a:pt x="280852" y="53391"/>
                </a:lnTo>
                <a:lnTo>
                  <a:pt x="281961" y="58018"/>
                </a:lnTo>
                <a:lnTo>
                  <a:pt x="282454" y="63249"/>
                </a:lnTo>
                <a:lnTo>
                  <a:pt x="283538" y="65978"/>
                </a:lnTo>
                <a:lnTo>
                  <a:pt x="287282" y="71549"/>
                </a:lnTo>
                <a:lnTo>
                  <a:pt x="289582" y="77201"/>
                </a:lnTo>
                <a:lnTo>
                  <a:pt x="290195" y="80041"/>
                </a:lnTo>
                <a:lnTo>
                  <a:pt x="289651" y="81935"/>
                </a:lnTo>
                <a:lnTo>
                  <a:pt x="288336" y="83197"/>
                </a:lnTo>
                <a:lnTo>
                  <a:pt x="286507" y="84039"/>
                </a:lnTo>
                <a:lnTo>
                  <a:pt x="285287" y="85552"/>
                </a:lnTo>
                <a:lnTo>
                  <a:pt x="284474" y="87514"/>
                </a:lnTo>
                <a:lnTo>
                  <a:pt x="283571" y="92234"/>
                </a:lnTo>
                <a:lnTo>
                  <a:pt x="283170" y="97506"/>
                </a:lnTo>
                <a:lnTo>
                  <a:pt x="282110" y="100245"/>
                </a:lnTo>
                <a:lnTo>
                  <a:pt x="278393" y="105830"/>
                </a:lnTo>
                <a:lnTo>
                  <a:pt x="273566" y="111486"/>
                </a:lnTo>
                <a:lnTo>
                  <a:pt x="268245" y="117175"/>
                </a:lnTo>
                <a:lnTo>
                  <a:pt x="262706" y="122879"/>
                </a:lnTo>
                <a:lnTo>
                  <a:pt x="259895" y="124781"/>
                </a:lnTo>
                <a:lnTo>
                  <a:pt x="251388" y="128410"/>
                </a:lnTo>
                <a:lnTo>
                  <a:pt x="241883" y="135094"/>
                </a:lnTo>
                <a:lnTo>
                  <a:pt x="232574" y="140368"/>
                </a:lnTo>
                <a:lnTo>
                  <a:pt x="224627" y="143347"/>
                </a:lnTo>
                <a:lnTo>
                  <a:pt x="216967" y="145623"/>
                </a:lnTo>
                <a:lnTo>
                  <a:pt x="207213" y="149810"/>
                </a:lnTo>
                <a:lnTo>
                  <a:pt x="201945" y="151307"/>
                </a:lnTo>
                <a:lnTo>
                  <a:pt x="196528" y="152305"/>
                </a:lnTo>
                <a:lnTo>
                  <a:pt x="191011" y="152971"/>
                </a:lnTo>
                <a:lnTo>
                  <a:pt x="182342" y="156250"/>
                </a:lnTo>
                <a:lnTo>
                  <a:pt x="178697" y="158458"/>
                </a:lnTo>
                <a:lnTo>
                  <a:pt x="169566" y="160912"/>
                </a:lnTo>
                <a:lnTo>
                  <a:pt x="164465" y="161566"/>
                </a:lnTo>
                <a:lnTo>
                  <a:pt x="156256" y="164833"/>
                </a:lnTo>
                <a:lnTo>
                  <a:pt x="152733" y="167038"/>
                </a:lnTo>
                <a:lnTo>
                  <a:pt x="143740" y="169487"/>
                </a:lnTo>
                <a:lnTo>
                  <a:pt x="138674" y="170141"/>
                </a:lnTo>
                <a:lnTo>
                  <a:pt x="130506" y="173407"/>
                </a:lnTo>
                <a:lnTo>
                  <a:pt x="126994" y="175611"/>
                </a:lnTo>
                <a:lnTo>
                  <a:pt x="118013" y="178060"/>
                </a:lnTo>
                <a:lnTo>
                  <a:pt x="112950" y="178713"/>
                </a:lnTo>
                <a:lnTo>
                  <a:pt x="107671" y="180101"/>
                </a:lnTo>
                <a:lnTo>
                  <a:pt x="102246" y="181979"/>
                </a:lnTo>
                <a:lnTo>
                  <a:pt x="96724" y="184183"/>
                </a:lnTo>
                <a:lnTo>
                  <a:pt x="91138" y="185653"/>
                </a:lnTo>
                <a:lnTo>
                  <a:pt x="85509" y="186633"/>
                </a:lnTo>
                <a:lnTo>
                  <a:pt x="79852" y="187286"/>
                </a:lnTo>
                <a:lnTo>
                  <a:pt x="71025" y="190551"/>
                </a:lnTo>
                <a:lnTo>
                  <a:pt x="67338" y="192756"/>
                </a:lnTo>
                <a:lnTo>
                  <a:pt x="58161" y="195205"/>
                </a:lnTo>
                <a:lnTo>
                  <a:pt x="53047" y="195858"/>
                </a:lnTo>
                <a:lnTo>
                  <a:pt x="44824" y="199124"/>
                </a:lnTo>
                <a:lnTo>
                  <a:pt x="37995" y="202798"/>
                </a:lnTo>
                <a:lnTo>
                  <a:pt x="28795" y="205819"/>
                </a:lnTo>
                <a:lnTo>
                  <a:pt x="20037" y="211370"/>
                </a:lnTo>
                <a:lnTo>
                  <a:pt x="14278" y="213003"/>
                </a:lnTo>
                <a:lnTo>
                  <a:pt x="5681" y="213922"/>
                </a:lnTo>
                <a:lnTo>
                  <a:pt x="3773" y="215004"/>
                </a:lnTo>
                <a:lnTo>
                  <a:pt x="2501" y="216678"/>
                </a:lnTo>
                <a:lnTo>
                  <a:pt x="0" y="222775"/>
                </a:lnTo>
                <a:lnTo>
                  <a:pt x="4520" y="227401"/>
                </a:lnTo>
                <a:lnTo>
                  <a:pt x="6809" y="228752"/>
                </a:lnTo>
                <a:lnTo>
                  <a:pt x="11892" y="230254"/>
                </a:lnTo>
                <a:lnTo>
                  <a:pt x="20108" y="231099"/>
                </a:lnTo>
                <a:lnTo>
                  <a:pt x="28575" y="231349"/>
                </a:lnTo>
                <a:lnTo>
                  <a:pt x="41668" y="231423"/>
                </a:lnTo>
                <a:lnTo>
                  <a:pt x="46814" y="230481"/>
                </a:lnTo>
                <a:lnTo>
                  <a:pt x="52149" y="228901"/>
                </a:lnTo>
                <a:lnTo>
                  <a:pt x="57612" y="226895"/>
                </a:lnTo>
                <a:lnTo>
                  <a:pt x="63158" y="225557"/>
                </a:lnTo>
                <a:lnTo>
                  <a:pt x="68761" y="224665"/>
                </a:lnTo>
                <a:lnTo>
                  <a:pt x="74401" y="224071"/>
                </a:lnTo>
                <a:lnTo>
                  <a:pt x="80066" y="223675"/>
                </a:lnTo>
                <a:lnTo>
                  <a:pt x="85748" y="223411"/>
                </a:lnTo>
                <a:lnTo>
                  <a:pt x="98093" y="223117"/>
                </a:lnTo>
                <a:lnTo>
                  <a:pt x="113105" y="222987"/>
                </a:lnTo>
                <a:lnTo>
                  <a:pt x="120156" y="221999"/>
                </a:lnTo>
                <a:lnTo>
                  <a:pt x="126762" y="220388"/>
                </a:lnTo>
                <a:lnTo>
                  <a:pt x="133071" y="218362"/>
                </a:lnTo>
                <a:lnTo>
                  <a:pt x="140134" y="217011"/>
                </a:lnTo>
                <a:lnTo>
                  <a:pt x="147701" y="216111"/>
                </a:lnTo>
                <a:lnTo>
                  <a:pt x="155603" y="215510"/>
                </a:lnTo>
                <a:lnTo>
                  <a:pt x="163728" y="215110"/>
                </a:lnTo>
                <a:lnTo>
                  <a:pt x="180376" y="214665"/>
                </a:lnTo>
                <a:lnTo>
                  <a:pt x="201263" y="214415"/>
                </a:lnTo>
                <a:lnTo>
                  <a:pt x="207503" y="213427"/>
                </a:lnTo>
                <a:lnTo>
                  <a:pt x="213568" y="211816"/>
                </a:lnTo>
                <a:lnTo>
                  <a:pt x="219517" y="209790"/>
                </a:lnTo>
                <a:lnTo>
                  <a:pt x="225387" y="208439"/>
                </a:lnTo>
                <a:lnTo>
                  <a:pt x="231206" y="207538"/>
                </a:lnTo>
                <a:lnTo>
                  <a:pt x="236990" y="206938"/>
                </a:lnTo>
                <a:lnTo>
                  <a:pt x="242751" y="206538"/>
                </a:lnTo>
                <a:lnTo>
                  <a:pt x="248497" y="206271"/>
                </a:lnTo>
                <a:lnTo>
                  <a:pt x="259961" y="205974"/>
                </a:lnTo>
                <a:lnTo>
                  <a:pt x="271406" y="205842"/>
                </a:lnTo>
                <a:lnTo>
                  <a:pt x="276173" y="206760"/>
                </a:lnTo>
                <a:lnTo>
                  <a:pt x="284009" y="210319"/>
                </a:lnTo>
                <a:lnTo>
                  <a:pt x="293207" y="212536"/>
                </a:lnTo>
                <a:lnTo>
                  <a:pt x="302692" y="213521"/>
                </a:lnTo>
                <a:lnTo>
                  <a:pt x="312435" y="214076"/>
                </a:lnTo>
                <a:lnTo>
                  <a:pt x="321070" y="214279"/>
                </a:lnTo>
                <a:lnTo>
                  <a:pt x="322617" y="215242"/>
                </a:lnTo>
                <a:lnTo>
                  <a:pt x="323648" y="216836"/>
                </a:lnTo>
                <a:lnTo>
                  <a:pt x="325711" y="2228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5"/>
          <p:cNvSpPr/>
          <p:nvPr/>
        </p:nvSpPr>
        <p:spPr>
          <a:xfrm>
            <a:off x="2094547" y="3008947"/>
            <a:ext cx="480061" cy="17146"/>
          </a:xfrm>
          <a:custGeom>
            <a:avLst/>
            <a:gdLst/>
            <a:ahLst/>
            <a:cxnLst/>
            <a:rect l="0" t="0" r="0" b="0"/>
            <a:pathLst>
              <a:path w="480061" h="17146">
                <a:moveTo>
                  <a:pt x="0" y="8573"/>
                </a:moveTo>
                <a:lnTo>
                  <a:pt x="194698" y="8573"/>
                </a:lnTo>
                <a:lnTo>
                  <a:pt x="201236" y="7620"/>
                </a:lnTo>
                <a:lnTo>
                  <a:pt x="208452" y="6033"/>
                </a:lnTo>
                <a:lnTo>
                  <a:pt x="216121" y="4022"/>
                </a:lnTo>
                <a:lnTo>
                  <a:pt x="223138" y="2681"/>
                </a:lnTo>
                <a:lnTo>
                  <a:pt x="229721" y="1787"/>
                </a:lnTo>
                <a:lnTo>
                  <a:pt x="236015" y="1192"/>
                </a:lnTo>
                <a:lnTo>
                  <a:pt x="243068" y="795"/>
                </a:lnTo>
                <a:lnTo>
                  <a:pt x="258525" y="353"/>
                </a:lnTo>
                <a:lnTo>
                  <a:pt x="293430" y="47"/>
                </a:lnTo>
                <a:lnTo>
                  <a:pt x="417087" y="0"/>
                </a:lnTo>
                <a:lnTo>
                  <a:pt x="421886" y="953"/>
                </a:lnTo>
                <a:lnTo>
                  <a:pt x="426037" y="2540"/>
                </a:lnTo>
                <a:lnTo>
                  <a:pt x="429757" y="4551"/>
                </a:lnTo>
                <a:lnTo>
                  <a:pt x="434142" y="5892"/>
                </a:lnTo>
                <a:lnTo>
                  <a:pt x="438971" y="6785"/>
                </a:lnTo>
                <a:lnTo>
                  <a:pt x="444095" y="7381"/>
                </a:lnTo>
                <a:lnTo>
                  <a:pt x="448463" y="7778"/>
                </a:lnTo>
                <a:lnTo>
                  <a:pt x="455857" y="8220"/>
                </a:lnTo>
                <a:lnTo>
                  <a:pt x="459162" y="9290"/>
                </a:lnTo>
                <a:lnTo>
                  <a:pt x="462318" y="10956"/>
                </a:lnTo>
                <a:lnTo>
                  <a:pt x="469676" y="15923"/>
                </a:lnTo>
                <a:lnTo>
                  <a:pt x="471232" y="16330"/>
                </a:lnTo>
                <a:lnTo>
                  <a:pt x="473223" y="16602"/>
                </a:lnTo>
                <a:lnTo>
                  <a:pt x="48006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6"/>
          <p:cNvSpPr/>
          <p:nvPr/>
        </p:nvSpPr>
        <p:spPr>
          <a:xfrm>
            <a:off x="2171700" y="3120495"/>
            <a:ext cx="333653" cy="419948"/>
          </a:xfrm>
          <a:custGeom>
            <a:avLst/>
            <a:gdLst/>
            <a:ahLst/>
            <a:cxnLst/>
            <a:rect l="0" t="0" r="0" b="0"/>
            <a:pathLst>
              <a:path w="333653" h="419948">
                <a:moveTo>
                  <a:pt x="0" y="42757"/>
                </a:moveTo>
                <a:lnTo>
                  <a:pt x="4550" y="42757"/>
                </a:lnTo>
                <a:lnTo>
                  <a:pt x="5891" y="41805"/>
                </a:lnTo>
                <a:lnTo>
                  <a:pt x="6785" y="40217"/>
                </a:lnTo>
                <a:lnTo>
                  <a:pt x="8219" y="35376"/>
                </a:lnTo>
                <a:lnTo>
                  <a:pt x="9289" y="34979"/>
                </a:lnTo>
                <a:lnTo>
                  <a:pt x="15922" y="34289"/>
                </a:lnTo>
                <a:lnTo>
                  <a:pt x="25804" y="25460"/>
                </a:lnTo>
                <a:lnTo>
                  <a:pt x="29883" y="21417"/>
                </a:lnTo>
                <a:lnTo>
                  <a:pt x="32304" y="19958"/>
                </a:lnTo>
                <a:lnTo>
                  <a:pt x="37535" y="18337"/>
                </a:lnTo>
                <a:lnTo>
                  <a:pt x="45834" y="17424"/>
                </a:lnTo>
                <a:lnTo>
                  <a:pt x="54025" y="14670"/>
                </a:lnTo>
                <a:lnTo>
                  <a:pt x="63064" y="11224"/>
                </a:lnTo>
                <a:lnTo>
                  <a:pt x="70255" y="9693"/>
                </a:lnTo>
                <a:lnTo>
                  <a:pt x="79660" y="8830"/>
                </a:lnTo>
                <a:lnTo>
                  <a:pt x="88478" y="8575"/>
                </a:lnTo>
                <a:lnTo>
                  <a:pt x="96791" y="5975"/>
                </a:lnTo>
                <a:lnTo>
                  <a:pt x="106835" y="2597"/>
                </a:lnTo>
                <a:lnTo>
                  <a:pt x="112181" y="1696"/>
                </a:lnTo>
                <a:lnTo>
                  <a:pt x="122248" y="695"/>
                </a:lnTo>
                <a:lnTo>
                  <a:pt x="129897" y="251"/>
                </a:lnTo>
                <a:lnTo>
                  <a:pt x="139012" y="53"/>
                </a:lnTo>
                <a:lnTo>
                  <a:pt x="144109" y="0"/>
                </a:lnTo>
                <a:lnTo>
                  <a:pt x="149412" y="917"/>
                </a:lnTo>
                <a:lnTo>
                  <a:pt x="154853" y="2481"/>
                </a:lnTo>
                <a:lnTo>
                  <a:pt x="160385" y="4477"/>
                </a:lnTo>
                <a:lnTo>
                  <a:pt x="165978" y="5807"/>
                </a:lnTo>
                <a:lnTo>
                  <a:pt x="171612" y="6694"/>
                </a:lnTo>
                <a:lnTo>
                  <a:pt x="177273" y="7285"/>
                </a:lnTo>
                <a:lnTo>
                  <a:pt x="182952" y="8631"/>
                </a:lnTo>
                <a:lnTo>
                  <a:pt x="188643" y="10481"/>
                </a:lnTo>
                <a:lnTo>
                  <a:pt x="194342" y="12668"/>
                </a:lnTo>
                <a:lnTo>
                  <a:pt x="200046" y="15077"/>
                </a:lnTo>
                <a:lnTo>
                  <a:pt x="205754" y="17637"/>
                </a:lnTo>
                <a:lnTo>
                  <a:pt x="211464" y="20295"/>
                </a:lnTo>
                <a:lnTo>
                  <a:pt x="217176" y="22068"/>
                </a:lnTo>
                <a:lnTo>
                  <a:pt x="222889" y="23249"/>
                </a:lnTo>
                <a:lnTo>
                  <a:pt x="228602" y="24037"/>
                </a:lnTo>
                <a:lnTo>
                  <a:pt x="234316" y="25514"/>
                </a:lnTo>
                <a:lnTo>
                  <a:pt x="240031" y="27452"/>
                </a:lnTo>
                <a:lnTo>
                  <a:pt x="245745" y="29696"/>
                </a:lnTo>
                <a:lnTo>
                  <a:pt x="254635" y="34730"/>
                </a:lnTo>
                <a:lnTo>
                  <a:pt x="264995" y="42919"/>
                </a:lnTo>
                <a:lnTo>
                  <a:pt x="268103" y="45722"/>
                </a:lnTo>
                <a:lnTo>
                  <a:pt x="277028" y="58770"/>
                </a:lnTo>
                <a:lnTo>
                  <a:pt x="280286" y="66701"/>
                </a:lnTo>
                <a:lnTo>
                  <a:pt x="281155" y="70150"/>
                </a:lnTo>
                <a:lnTo>
                  <a:pt x="284660" y="76522"/>
                </a:lnTo>
                <a:lnTo>
                  <a:pt x="286928" y="79554"/>
                </a:lnTo>
                <a:lnTo>
                  <a:pt x="289448" y="85464"/>
                </a:lnTo>
                <a:lnTo>
                  <a:pt x="290120" y="88373"/>
                </a:lnTo>
                <a:lnTo>
                  <a:pt x="289616" y="91265"/>
                </a:lnTo>
                <a:lnTo>
                  <a:pt x="286516" y="97019"/>
                </a:lnTo>
                <a:lnTo>
                  <a:pt x="276764" y="108473"/>
                </a:lnTo>
                <a:lnTo>
                  <a:pt x="271278" y="114192"/>
                </a:lnTo>
                <a:lnTo>
                  <a:pt x="263125" y="119908"/>
                </a:lnTo>
                <a:lnTo>
                  <a:pt x="253152" y="125624"/>
                </a:lnTo>
                <a:lnTo>
                  <a:pt x="242369" y="131339"/>
                </a:lnTo>
                <a:lnTo>
                  <a:pt x="225588" y="139912"/>
                </a:lnTo>
                <a:lnTo>
                  <a:pt x="219925" y="141817"/>
                </a:lnTo>
                <a:lnTo>
                  <a:pt x="214244" y="143087"/>
                </a:lnTo>
                <a:lnTo>
                  <a:pt x="208551" y="143934"/>
                </a:lnTo>
                <a:lnTo>
                  <a:pt x="201899" y="145451"/>
                </a:lnTo>
                <a:lnTo>
                  <a:pt x="194607" y="147414"/>
                </a:lnTo>
                <a:lnTo>
                  <a:pt x="186888" y="149676"/>
                </a:lnTo>
                <a:lnTo>
                  <a:pt x="180789" y="151184"/>
                </a:lnTo>
                <a:lnTo>
                  <a:pt x="171473" y="152859"/>
                </a:lnTo>
                <a:lnTo>
                  <a:pt x="161618" y="153604"/>
                </a:lnTo>
                <a:lnTo>
                  <a:pt x="151840" y="153935"/>
                </a:lnTo>
                <a:lnTo>
                  <a:pt x="140980" y="154121"/>
                </a:lnTo>
                <a:lnTo>
                  <a:pt x="134730" y="154165"/>
                </a:lnTo>
                <a:lnTo>
                  <a:pt x="131730" y="153224"/>
                </a:lnTo>
                <a:lnTo>
                  <a:pt x="121745" y="146816"/>
                </a:lnTo>
                <a:lnTo>
                  <a:pt x="120527" y="145979"/>
                </a:lnTo>
                <a:lnTo>
                  <a:pt x="120166" y="141181"/>
                </a:lnTo>
                <a:lnTo>
                  <a:pt x="121068" y="139805"/>
                </a:lnTo>
                <a:lnTo>
                  <a:pt x="122622" y="138888"/>
                </a:lnTo>
                <a:lnTo>
                  <a:pt x="124610" y="138277"/>
                </a:lnTo>
                <a:lnTo>
                  <a:pt x="129359" y="135058"/>
                </a:lnTo>
                <a:lnTo>
                  <a:pt x="131959" y="132866"/>
                </a:lnTo>
                <a:lnTo>
                  <a:pt x="134645" y="131405"/>
                </a:lnTo>
                <a:lnTo>
                  <a:pt x="140170" y="129781"/>
                </a:lnTo>
                <a:lnTo>
                  <a:pt x="148635" y="128867"/>
                </a:lnTo>
                <a:lnTo>
                  <a:pt x="156865" y="128653"/>
                </a:lnTo>
                <a:lnTo>
                  <a:pt x="161726" y="128596"/>
                </a:lnTo>
                <a:lnTo>
                  <a:pt x="166872" y="129511"/>
                </a:lnTo>
                <a:lnTo>
                  <a:pt x="172208" y="131073"/>
                </a:lnTo>
                <a:lnTo>
                  <a:pt x="177670" y="133067"/>
                </a:lnTo>
                <a:lnTo>
                  <a:pt x="183216" y="135348"/>
                </a:lnTo>
                <a:lnTo>
                  <a:pt x="188819" y="137822"/>
                </a:lnTo>
                <a:lnTo>
                  <a:pt x="194459" y="140424"/>
                </a:lnTo>
                <a:lnTo>
                  <a:pt x="200124" y="142158"/>
                </a:lnTo>
                <a:lnTo>
                  <a:pt x="205806" y="143315"/>
                </a:lnTo>
                <a:lnTo>
                  <a:pt x="211499" y="144085"/>
                </a:lnTo>
                <a:lnTo>
                  <a:pt x="217199" y="145552"/>
                </a:lnTo>
                <a:lnTo>
                  <a:pt x="222904" y="147482"/>
                </a:lnTo>
                <a:lnTo>
                  <a:pt x="228613" y="149721"/>
                </a:lnTo>
                <a:lnTo>
                  <a:pt x="234323" y="152166"/>
                </a:lnTo>
                <a:lnTo>
                  <a:pt x="245748" y="157423"/>
                </a:lnTo>
                <a:lnTo>
                  <a:pt x="251462" y="161111"/>
                </a:lnTo>
                <a:lnTo>
                  <a:pt x="257176" y="165475"/>
                </a:lnTo>
                <a:lnTo>
                  <a:pt x="262891" y="170289"/>
                </a:lnTo>
                <a:lnTo>
                  <a:pt x="268605" y="175403"/>
                </a:lnTo>
                <a:lnTo>
                  <a:pt x="280035" y="186166"/>
                </a:lnTo>
                <a:lnTo>
                  <a:pt x="292629" y="198384"/>
                </a:lnTo>
                <a:lnTo>
                  <a:pt x="299285" y="207492"/>
                </a:lnTo>
                <a:lnTo>
                  <a:pt x="302393" y="212588"/>
                </a:lnTo>
                <a:lnTo>
                  <a:pt x="305847" y="223330"/>
                </a:lnTo>
                <a:lnTo>
                  <a:pt x="308334" y="234454"/>
                </a:lnTo>
                <a:lnTo>
                  <a:pt x="312615" y="245748"/>
                </a:lnTo>
                <a:lnTo>
                  <a:pt x="313184" y="252380"/>
                </a:lnTo>
                <a:lnTo>
                  <a:pt x="312612" y="259658"/>
                </a:lnTo>
                <a:lnTo>
                  <a:pt x="311278" y="267367"/>
                </a:lnTo>
                <a:lnTo>
                  <a:pt x="310388" y="274412"/>
                </a:lnTo>
                <a:lnTo>
                  <a:pt x="309400" y="287320"/>
                </a:lnTo>
                <a:lnTo>
                  <a:pt x="312946" y="293429"/>
                </a:lnTo>
                <a:lnTo>
                  <a:pt x="319121" y="299407"/>
                </a:lnTo>
                <a:lnTo>
                  <a:pt x="327047" y="305297"/>
                </a:lnTo>
                <a:lnTo>
                  <a:pt x="331379" y="311128"/>
                </a:lnTo>
                <a:lnTo>
                  <a:pt x="333314" y="316921"/>
                </a:lnTo>
                <a:lnTo>
                  <a:pt x="333652" y="322689"/>
                </a:lnTo>
                <a:lnTo>
                  <a:pt x="331972" y="328438"/>
                </a:lnTo>
                <a:lnTo>
                  <a:pt x="325025" y="339906"/>
                </a:lnTo>
                <a:lnTo>
                  <a:pt x="315588" y="348813"/>
                </a:lnTo>
                <a:lnTo>
                  <a:pt x="310404" y="352522"/>
                </a:lnTo>
                <a:lnTo>
                  <a:pt x="302105" y="361723"/>
                </a:lnTo>
                <a:lnTo>
                  <a:pt x="298558" y="366844"/>
                </a:lnTo>
                <a:lnTo>
                  <a:pt x="289537" y="375073"/>
                </a:lnTo>
                <a:lnTo>
                  <a:pt x="279178" y="381905"/>
                </a:lnTo>
                <a:lnTo>
                  <a:pt x="273748" y="385061"/>
                </a:lnTo>
                <a:lnTo>
                  <a:pt x="262636" y="391107"/>
                </a:lnTo>
                <a:lnTo>
                  <a:pt x="239979" y="402750"/>
                </a:lnTo>
                <a:lnTo>
                  <a:pt x="217160" y="414222"/>
                </a:lnTo>
                <a:lnTo>
                  <a:pt x="211448" y="416130"/>
                </a:lnTo>
                <a:lnTo>
                  <a:pt x="205735" y="417403"/>
                </a:lnTo>
                <a:lnTo>
                  <a:pt x="200022" y="418251"/>
                </a:lnTo>
                <a:lnTo>
                  <a:pt x="194308" y="418816"/>
                </a:lnTo>
                <a:lnTo>
                  <a:pt x="188593" y="419193"/>
                </a:lnTo>
                <a:lnTo>
                  <a:pt x="182878" y="419445"/>
                </a:lnTo>
                <a:lnTo>
                  <a:pt x="171449" y="419724"/>
                </a:lnTo>
                <a:lnTo>
                  <a:pt x="128587" y="4199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7"/>
          <p:cNvSpPr/>
          <p:nvPr/>
        </p:nvSpPr>
        <p:spPr>
          <a:xfrm>
            <a:off x="1932229" y="3867423"/>
            <a:ext cx="573763" cy="389470"/>
          </a:xfrm>
          <a:custGeom>
            <a:avLst/>
            <a:gdLst/>
            <a:ahLst/>
            <a:cxnLst/>
            <a:rect l="0" t="0" r="0" b="0"/>
            <a:pathLst>
              <a:path w="573763" h="389470">
                <a:moveTo>
                  <a:pt x="85165" y="84499"/>
                </a:moveTo>
                <a:lnTo>
                  <a:pt x="85165" y="79948"/>
                </a:lnTo>
                <a:lnTo>
                  <a:pt x="84213" y="77655"/>
                </a:lnTo>
                <a:lnTo>
                  <a:pt x="76697" y="67489"/>
                </a:lnTo>
                <a:lnTo>
                  <a:pt x="76624" y="62843"/>
                </a:lnTo>
                <a:lnTo>
                  <a:pt x="77566" y="61489"/>
                </a:lnTo>
                <a:lnTo>
                  <a:pt x="79147" y="60587"/>
                </a:lnTo>
                <a:lnTo>
                  <a:pt x="81153" y="59985"/>
                </a:lnTo>
                <a:lnTo>
                  <a:pt x="82490" y="58631"/>
                </a:lnTo>
                <a:lnTo>
                  <a:pt x="83382" y="56777"/>
                </a:lnTo>
                <a:lnTo>
                  <a:pt x="83976" y="54587"/>
                </a:lnTo>
                <a:lnTo>
                  <a:pt x="87177" y="49615"/>
                </a:lnTo>
                <a:lnTo>
                  <a:pt x="96993" y="38662"/>
                </a:lnTo>
                <a:lnTo>
                  <a:pt x="105286" y="30172"/>
                </a:lnTo>
                <a:lnTo>
                  <a:pt x="109057" y="28278"/>
                </a:lnTo>
                <a:lnTo>
                  <a:pt x="122513" y="24661"/>
                </a:lnTo>
                <a:lnTo>
                  <a:pt x="133908" y="18933"/>
                </a:lnTo>
                <a:lnTo>
                  <a:pt x="147974" y="15860"/>
                </a:lnTo>
                <a:lnTo>
                  <a:pt x="158597" y="10292"/>
                </a:lnTo>
                <a:lnTo>
                  <a:pt x="164792" y="8656"/>
                </a:lnTo>
                <a:lnTo>
                  <a:pt x="177482" y="6653"/>
                </a:lnTo>
                <a:lnTo>
                  <a:pt x="194806" y="612"/>
                </a:lnTo>
                <a:lnTo>
                  <a:pt x="198264" y="0"/>
                </a:lnTo>
                <a:lnTo>
                  <a:pt x="207186" y="1859"/>
                </a:lnTo>
                <a:lnTo>
                  <a:pt x="217502" y="4908"/>
                </a:lnTo>
                <a:lnTo>
                  <a:pt x="233067" y="6624"/>
                </a:lnTo>
                <a:lnTo>
                  <a:pt x="240752" y="7025"/>
                </a:lnTo>
                <a:lnTo>
                  <a:pt x="254984" y="11803"/>
                </a:lnTo>
                <a:lnTo>
                  <a:pt x="271266" y="19250"/>
                </a:lnTo>
                <a:lnTo>
                  <a:pt x="285035" y="22162"/>
                </a:lnTo>
                <a:lnTo>
                  <a:pt x="299726" y="24409"/>
                </a:lnTo>
                <a:lnTo>
                  <a:pt x="312606" y="28582"/>
                </a:lnTo>
                <a:lnTo>
                  <a:pt x="335118" y="36287"/>
                </a:lnTo>
                <a:lnTo>
                  <a:pt x="348973" y="41799"/>
                </a:lnTo>
                <a:lnTo>
                  <a:pt x="361481" y="47424"/>
                </a:lnTo>
                <a:lnTo>
                  <a:pt x="373390" y="53098"/>
                </a:lnTo>
                <a:lnTo>
                  <a:pt x="378280" y="56898"/>
                </a:lnTo>
                <a:lnTo>
                  <a:pt x="386254" y="66199"/>
                </a:lnTo>
                <a:lnTo>
                  <a:pt x="395513" y="76683"/>
                </a:lnTo>
                <a:lnTo>
                  <a:pt x="405977" y="87693"/>
                </a:lnTo>
                <a:lnTo>
                  <a:pt x="439024" y="121158"/>
                </a:lnTo>
                <a:lnTo>
                  <a:pt x="441086" y="125131"/>
                </a:lnTo>
                <a:lnTo>
                  <a:pt x="443377" y="134625"/>
                </a:lnTo>
                <a:lnTo>
                  <a:pt x="443036" y="138871"/>
                </a:lnTo>
                <a:lnTo>
                  <a:pt x="441856" y="142655"/>
                </a:lnTo>
                <a:lnTo>
                  <a:pt x="433118" y="160122"/>
                </a:lnTo>
                <a:lnTo>
                  <a:pt x="425012" y="171782"/>
                </a:lnTo>
                <a:lnTo>
                  <a:pt x="416866" y="178219"/>
                </a:lnTo>
                <a:lnTo>
                  <a:pt x="405943" y="184255"/>
                </a:lnTo>
                <a:lnTo>
                  <a:pt x="391563" y="190113"/>
                </a:lnTo>
                <a:lnTo>
                  <a:pt x="375647" y="195891"/>
                </a:lnTo>
                <a:lnTo>
                  <a:pt x="359048" y="202587"/>
                </a:lnTo>
                <a:lnTo>
                  <a:pt x="342146" y="211912"/>
                </a:lnTo>
                <a:lnTo>
                  <a:pt x="332686" y="216114"/>
                </a:lnTo>
                <a:lnTo>
                  <a:pt x="322569" y="219867"/>
                </a:lnTo>
                <a:lnTo>
                  <a:pt x="283508" y="232735"/>
                </a:lnTo>
                <a:lnTo>
                  <a:pt x="265710" y="241187"/>
                </a:lnTo>
                <a:lnTo>
                  <a:pt x="256963" y="246108"/>
                </a:lnTo>
                <a:lnTo>
                  <a:pt x="247323" y="250341"/>
                </a:lnTo>
                <a:lnTo>
                  <a:pt x="237085" y="254115"/>
                </a:lnTo>
                <a:lnTo>
                  <a:pt x="226450" y="257584"/>
                </a:lnTo>
                <a:lnTo>
                  <a:pt x="215550" y="260849"/>
                </a:lnTo>
                <a:lnTo>
                  <a:pt x="182959" y="269995"/>
                </a:lnTo>
                <a:lnTo>
                  <a:pt x="153829" y="278737"/>
                </a:lnTo>
                <a:lnTo>
                  <a:pt x="122444" y="287360"/>
                </a:lnTo>
                <a:lnTo>
                  <a:pt x="103638" y="293087"/>
                </a:lnTo>
                <a:lnTo>
                  <a:pt x="50992" y="310240"/>
                </a:lnTo>
                <a:lnTo>
                  <a:pt x="36322" y="315956"/>
                </a:lnTo>
                <a:lnTo>
                  <a:pt x="19894" y="321989"/>
                </a:lnTo>
                <a:lnTo>
                  <a:pt x="15933" y="322836"/>
                </a:lnTo>
                <a:lnTo>
                  <a:pt x="8993" y="326316"/>
                </a:lnTo>
                <a:lnTo>
                  <a:pt x="0" y="332705"/>
                </a:lnTo>
                <a:lnTo>
                  <a:pt x="4157" y="337535"/>
                </a:lnTo>
                <a:lnTo>
                  <a:pt x="6395" y="338915"/>
                </a:lnTo>
                <a:lnTo>
                  <a:pt x="11421" y="340448"/>
                </a:lnTo>
                <a:lnTo>
                  <a:pt x="29253" y="341432"/>
                </a:lnTo>
                <a:lnTo>
                  <a:pt x="69258" y="341653"/>
                </a:lnTo>
                <a:lnTo>
                  <a:pt x="276631" y="341674"/>
                </a:lnTo>
                <a:lnTo>
                  <a:pt x="288057" y="342627"/>
                </a:lnTo>
                <a:lnTo>
                  <a:pt x="299484" y="344214"/>
                </a:lnTo>
                <a:lnTo>
                  <a:pt x="310912" y="346225"/>
                </a:lnTo>
                <a:lnTo>
                  <a:pt x="322341" y="347565"/>
                </a:lnTo>
                <a:lnTo>
                  <a:pt x="333770" y="348459"/>
                </a:lnTo>
                <a:lnTo>
                  <a:pt x="345199" y="349055"/>
                </a:lnTo>
                <a:lnTo>
                  <a:pt x="356629" y="350405"/>
                </a:lnTo>
                <a:lnTo>
                  <a:pt x="368058" y="352257"/>
                </a:lnTo>
                <a:lnTo>
                  <a:pt x="379488" y="354444"/>
                </a:lnTo>
                <a:lnTo>
                  <a:pt x="389966" y="355902"/>
                </a:lnTo>
                <a:lnTo>
                  <a:pt x="399808" y="356875"/>
                </a:lnTo>
                <a:lnTo>
                  <a:pt x="409227" y="357523"/>
                </a:lnTo>
                <a:lnTo>
                  <a:pt x="419317" y="358908"/>
                </a:lnTo>
                <a:lnTo>
                  <a:pt x="429853" y="360783"/>
                </a:lnTo>
                <a:lnTo>
                  <a:pt x="440687" y="362986"/>
                </a:lnTo>
                <a:lnTo>
                  <a:pt x="450767" y="365407"/>
                </a:lnTo>
                <a:lnTo>
                  <a:pt x="460345" y="367974"/>
                </a:lnTo>
                <a:lnTo>
                  <a:pt x="477654" y="372413"/>
                </a:lnTo>
                <a:lnTo>
                  <a:pt x="491698" y="374385"/>
                </a:lnTo>
                <a:lnTo>
                  <a:pt x="506829" y="375263"/>
                </a:lnTo>
                <a:lnTo>
                  <a:pt x="521174" y="376605"/>
                </a:lnTo>
                <a:lnTo>
                  <a:pt x="535557" y="381763"/>
                </a:lnTo>
                <a:lnTo>
                  <a:pt x="550508" y="383715"/>
                </a:lnTo>
                <a:lnTo>
                  <a:pt x="566820" y="384488"/>
                </a:lnTo>
                <a:lnTo>
                  <a:pt x="569146" y="384505"/>
                </a:lnTo>
                <a:lnTo>
                  <a:pt x="570697" y="385468"/>
                </a:lnTo>
                <a:lnTo>
                  <a:pt x="571731" y="387063"/>
                </a:lnTo>
                <a:lnTo>
                  <a:pt x="572420" y="389078"/>
                </a:lnTo>
                <a:lnTo>
                  <a:pt x="572879" y="389469"/>
                </a:lnTo>
                <a:lnTo>
                  <a:pt x="573186" y="388778"/>
                </a:lnTo>
                <a:lnTo>
                  <a:pt x="573762" y="384785"/>
                </a:lnTo>
                <a:lnTo>
                  <a:pt x="565225" y="3845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8"/>
          <p:cNvSpPr/>
          <p:nvPr/>
        </p:nvSpPr>
        <p:spPr>
          <a:xfrm>
            <a:off x="1974885" y="4354839"/>
            <a:ext cx="711166" cy="42854"/>
          </a:xfrm>
          <a:custGeom>
            <a:avLst/>
            <a:gdLst/>
            <a:ahLst/>
            <a:cxnLst/>
            <a:rect l="0" t="0" r="0" b="0"/>
            <a:pathLst>
              <a:path w="711166" h="42854">
                <a:moveTo>
                  <a:pt x="8219" y="34281"/>
                </a:moveTo>
                <a:lnTo>
                  <a:pt x="0" y="34281"/>
                </a:lnTo>
                <a:lnTo>
                  <a:pt x="69894" y="34281"/>
                </a:lnTo>
                <a:lnTo>
                  <a:pt x="73148" y="33328"/>
                </a:lnTo>
                <a:lnTo>
                  <a:pt x="76270" y="31740"/>
                </a:lnTo>
                <a:lnTo>
                  <a:pt x="79304" y="29730"/>
                </a:lnTo>
                <a:lnTo>
                  <a:pt x="83232" y="28389"/>
                </a:lnTo>
                <a:lnTo>
                  <a:pt x="87755" y="27496"/>
                </a:lnTo>
                <a:lnTo>
                  <a:pt x="100683" y="26238"/>
                </a:lnTo>
                <a:lnTo>
                  <a:pt x="118135" y="25813"/>
                </a:lnTo>
                <a:lnTo>
                  <a:pt x="124359" y="24825"/>
                </a:lnTo>
                <a:lnTo>
                  <a:pt x="131366" y="23215"/>
                </a:lnTo>
                <a:lnTo>
                  <a:pt x="138895" y="21188"/>
                </a:lnTo>
                <a:lnTo>
                  <a:pt x="145819" y="19838"/>
                </a:lnTo>
                <a:lnTo>
                  <a:pt x="152340" y="18937"/>
                </a:lnTo>
                <a:lnTo>
                  <a:pt x="173159" y="17669"/>
                </a:lnTo>
                <a:lnTo>
                  <a:pt x="197426" y="17294"/>
                </a:lnTo>
                <a:lnTo>
                  <a:pt x="214231" y="16253"/>
                </a:lnTo>
                <a:lnTo>
                  <a:pt x="222713" y="14642"/>
                </a:lnTo>
                <a:lnTo>
                  <a:pt x="231225" y="12616"/>
                </a:lnTo>
                <a:lnTo>
                  <a:pt x="239757" y="11265"/>
                </a:lnTo>
                <a:lnTo>
                  <a:pt x="248303" y="10364"/>
                </a:lnTo>
                <a:lnTo>
                  <a:pt x="265418" y="9363"/>
                </a:lnTo>
                <a:lnTo>
                  <a:pt x="282550" y="8919"/>
                </a:lnTo>
                <a:lnTo>
                  <a:pt x="312811" y="8669"/>
                </a:lnTo>
                <a:lnTo>
                  <a:pt x="323676" y="7681"/>
                </a:lnTo>
                <a:lnTo>
                  <a:pt x="334728" y="6070"/>
                </a:lnTo>
                <a:lnTo>
                  <a:pt x="345907" y="4043"/>
                </a:lnTo>
                <a:lnTo>
                  <a:pt x="356217" y="2693"/>
                </a:lnTo>
                <a:lnTo>
                  <a:pt x="365948" y="1792"/>
                </a:lnTo>
                <a:lnTo>
                  <a:pt x="385332" y="791"/>
                </a:lnTo>
                <a:lnTo>
                  <a:pt x="406648" y="347"/>
                </a:lnTo>
                <a:lnTo>
                  <a:pt x="508314" y="0"/>
                </a:lnTo>
                <a:lnTo>
                  <a:pt x="519734" y="949"/>
                </a:lnTo>
                <a:lnTo>
                  <a:pt x="531156" y="2535"/>
                </a:lnTo>
                <a:lnTo>
                  <a:pt x="542582" y="4544"/>
                </a:lnTo>
                <a:lnTo>
                  <a:pt x="554008" y="6836"/>
                </a:lnTo>
                <a:lnTo>
                  <a:pt x="576865" y="11923"/>
                </a:lnTo>
                <a:lnTo>
                  <a:pt x="587341" y="14613"/>
                </a:lnTo>
                <a:lnTo>
                  <a:pt x="597183" y="17359"/>
                </a:lnTo>
                <a:lnTo>
                  <a:pt x="606602" y="20142"/>
                </a:lnTo>
                <a:lnTo>
                  <a:pt x="615739" y="21997"/>
                </a:lnTo>
                <a:lnTo>
                  <a:pt x="624687" y="23234"/>
                </a:lnTo>
                <a:lnTo>
                  <a:pt x="633511" y="24059"/>
                </a:lnTo>
                <a:lnTo>
                  <a:pt x="642250" y="25561"/>
                </a:lnTo>
                <a:lnTo>
                  <a:pt x="650934" y="27515"/>
                </a:lnTo>
                <a:lnTo>
                  <a:pt x="659581" y="29770"/>
                </a:lnTo>
                <a:lnTo>
                  <a:pt x="667251" y="32226"/>
                </a:lnTo>
                <a:lnTo>
                  <a:pt x="674268" y="34816"/>
                </a:lnTo>
                <a:lnTo>
                  <a:pt x="680852" y="37495"/>
                </a:lnTo>
                <a:lnTo>
                  <a:pt x="687146" y="39281"/>
                </a:lnTo>
                <a:lnTo>
                  <a:pt x="693247" y="40472"/>
                </a:lnTo>
                <a:lnTo>
                  <a:pt x="711165" y="428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9"/>
          <p:cNvSpPr/>
          <p:nvPr/>
        </p:nvSpPr>
        <p:spPr>
          <a:xfrm>
            <a:off x="2180272" y="4491993"/>
            <a:ext cx="433131" cy="642935"/>
          </a:xfrm>
          <a:custGeom>
            <a:avLst/>
            <a:gdLst/>
            <a:ahLst/>
            <a:cxnLst/>
            <a:rect l="0" t="0" r="0" b="0"/>
            <a:pathLst>
              <a:path w="433131" h="642935">
                <a:moveTo>
                  <a:pt x="0" y="68577"/>
                </a:moveTo>
                <a:lnTo>
                  <a:pt x="0" y="47243"/>
                </a:lnTo>
                <a:lnTo>
                  <a:pt x="953" y="45782"/>
                </a:lnTo>
                <a:lnTo>
                  <a:pt x="2540" y="44807"/>
                </a:lnTo>
                <a:lnTo>
                  <a:pt x="4551" y="44158"/>
                </a:lnTo>
                <a:lnTo>
                  <a:pt x="9325" y="40896"/>
                </a:lnTo>
                <a:lnTo>
                  <a:pt x="20151" y="31042"/>
                </a:lnTo>
                <a:lnTo>
                  <a:pt x="28619" y="22742"/>
                </a:lnTo>
                <a:lnTo>
                  <a:pt x="32414" y="20875"/>
                </a:lnTo>
                <a:lnTo>
                  <a:pt x="45905" y="17296"/>
                </a:lnTo>
                <a:lnTo>
                  <a:pt x="56358" y="11578"/>
                </a:lnTo>
                <a:lnTo>
                  <a:pt x="65488" y="8509"/>
                </a:lnTo>
                <a:lnTo>
                  <a:pt x="71333" y="4415"/>
                </a:lnTo>
                <a:lnTo>
                  <a:pt x="75178" y="2942"/>
                </a:lnTo>
                <a:lnTo>
                  <a:pt x="84530" y="1306"/>
                </a:lnTo>
                <a:lnTo>
                  <a:pt x="95036" y="578"/>
                </a:lnTo>
                <a:lnTo>
                  <a:pt x="106056" y="255"/>
                </a:lnTo>
                <a:lnTo>
                  <a:pt x="145752" y="12"/>
                </a:lnTo>
                <a:lnTo>
                  <a:pt x="168596" y="0"/>
                </a:lnTo>
                <a:lnTo>
                  <a:pt x="180024" y="2538"/>
                </a:lnTo>
                <a:lnTo>
                  <a:pt x="207434" y="11929"/>
                </a:lnTo>
                <a:lnTo>
                  <a:pt x="215442" y="13666"/>
                </a:lnTo>
                <a:lnTo>
                  <a:pt x="223638" y="14825"/>
                </a:lnTo>
                <a:lnTo>
                  <a:pt x="231959" y="15597"/>
                </a:lnTo>
                <a:lnTo>
                  <a:pt x="239412" y="18017"/>
                </a:lnTo>
                <a:lnTo>
                  <a:pt x="252773" y="25786"/>
                </a:lnTo>
                <a:lnTo>
                  <a:pt x="265061" y="33049"/>
                </a:lnTo>
                <a:lnTo>
                  <a:pt x="276872" y="39451"/>
                </a:lnTo>
                <a:lnTo>
                  <a:pt x="288472" y="45472"/>
                </a:lnTo>
                <a:lnTo>
                  <a:pt x="299977" y="53863"/>
                </a:lnTo>
                <a:lnTo>
                  <a:pt x="311441" y="62990"/>
                </a:lnTo>
                <a:lnTo>
                  <a:pt x="322886" y="70221"/>
                </a:lnTo>
                <a:lnTo>
                  <a:pt x="334322" y="79150"/>
                </a:lnTo>
                <a:lnTo>
                  <a:pt x="344803" y="89468"/>
                </a:lnTo>
                <a:lnTo>
                  <a:pt x="356058" y="105035"/>
                </a:lnTo>
                <a:lnTo>
                  <a:pt x="368394" y="121851"/>
                </a:lnTo>
                <a:lnTo>
                  <a:pt x="373281" y="131306"/>
                </a:lnTo>
                <a:lnTo>
                  <a:pt x="375453" y="138684"/>
                </a:lnTo>
                <a:lnTo>
                  <a:pt x="375079" y="142938"/>
                </a:lnTo>
                <a:lnTo>
                  <a:pt x="370176" y="160912"/>
                </a:lnTo>
                <a:lnTo>
                  <a:pt x="369657" y="164423"/>
                </a:lnTo>
                <a:lnTo>
                  <a:pt x="367405" y="167717"/>
                </a:lnTo>
                <a:lnTo>
                  <a:pt x="356088" y="176903"/>
                </a:lnTo>
                <a:lnTo>
                  <a:pt x="345326" y="185658"/>
                </a:lnTo>
                <a:lnTo>
                  <a:pt x="335723" y="191415"/>
                </a:lnTo>
                <a:lnTo>
                  <a:pt x="325105" y="197149"/>
                </a:lnTo>
                <a:lnTo>
                  <a:pt x="319607" y="200012"/>
                </a:lnTo>
                <a:lnTo>
                  <a:pt x="308417" y="203192"/>
                </a:lnTo>
                <a:lnTo>
                  <a:pt x="297094" y="205558"/>
                </a:lnTo>
                <a:lnTo>
                  <a:pt x="285712" y="209785"/>
                </a:lnTo>
                <a:lnTo>
                  <a:pt x="274303" y="212298"/>
                </a:lnTo>
                <a:lnTo>
                  <a:pt x="268594" y="212969"/>
                </a:lnTo>
                <a:lnTo>
                  <a:pt x="259710" y="216253"/>
                </a:lnTo>
                <a:lnTo>
                  <a:pt x="252587" y="219936"/>
                </a:lnTo>
                <a:lnTo>
                  <a:pt x="241872" y="222494"/>
                </a:lnTo>
                <a:lnTo>
                  <a:pt x="236025" y="222766"/>
                </a:lnTo>
                <a:lnTo>
                  <a:pt x="235455" y="223757"/>
                </a:lnTo>
                <a:lnTo>
                  <a:pt x="236027" y="225370"/>
                </a:lnTo>
                <a:lnTo>
                  <a:pt x="239239" y="230252"/>
                </a:lnTo>
                <a:lnTo>
                  <a:pt x="240455" y="230653"/>
                </a:lnTo>
                <a:lnTo>
                  <a:pt x="244347" y="231098"/>
                </a:lnTo>
                <a:lnTo>
                  <a:pt x="246718" y="232169"/>
                </a:lnTo>
                <a:lnTo>
                  <a:pt x="259907" y="240732"/>
                </a:lnTo>
                <a:lnTo>
                  <a:pt x="269819" y="246055"/>
                </a:lnTo>
                <a:lnTo>
                  <a:pt x="314373" y="268614"/>
                </a:lnTo>
                <a:lnTo>
                  <a:pt x="321024" y="272420"/>
                </a:lnTo>
                <a:lnTo>
                  <a:pt x="328316" y="276862"/>
                </a:lnTo>
                <a:lnTo>
                  <a:pt x="336035" y="281729"/>
                </a:lnTo>
                <a:lnTo>
                  <a:pt x="343086" y="285925"/>
                </a:lnTo>
                <a:lnTo>
                  <a:pt x="356000" y="293129"/>
                </a:lnTo>
                <a:lnTo>
                  <a:pt x="368090" y="302045"/>
                </a:lnTo>
                <a:lnTo>
                  <a:pt x="379813" y="312358"/>
                </a:lnTo>
                <a:lnTo>
                  <a:pt x="391373" y="323291"/>
                </a:lnTo>
                <a:lnTo>
                  <a:pt x="421207" y="352668"/>
                </a:lnTo>
                <a:lnTo>
                  <a:pt x="423680" y="357983"/>
                </a:lnTo>
                <a:lnTo>
                  <a:pt x="428112" y="378165"/>
                </a:lnTo>
                <a:lnTo>
                  <a:pt x="432525" y="390639"/>
                </a:lnTo>
                <a:lnTo>
                  <a:pt x="433130" y="396632"/>
                </a:lnTo>
                <a:lnTo>
                  <a:pt x="431262" y="408372"/>
                </a:lnTo>
                <a:lnTo>
                  <a:pt x="424855" y="425691"/>
                </a:lnTo>
                <a:lnTo>
                  <a:pt x="412374" y="442887"/>
                </a:lnTo>
                <a:lnTo>
                  <a:pt x="399495" y="454330"/>
                </a:lnTo>
                <a:lnTo>
                  <a:pt x="392060" y="460048"/>
                </a:lnTo>
                <a:lnTo>
                  <a:pt x="378719" y="471481"/>
                </a:lnTo>
                <a:lnTo>
                  <a:pt x="365487" y="481961"/>
                </a:lnTo>
                <a:lnTo>
                  <a:pt x="357958" y="486088"/>
                </a:lnTo>
                <a:lnTo>
                  <a:pt x="350081" y="489793"/>
                </a:lnTo>
                <a:lnTo>
                  <a:pt x="341973" y="494167"/>
                </a:lnTo>
                <a:lnTo>
                  <a:pt x="333709" y="498989"/>
                </a:lnTo>
                <a:lnTo>
                  <a:pt x="325343" y="504108"/>
                </a:lnTo>
                <a:lnTo>
                  <a:pt x="315955" y="508473"/>
                </a:lnTo>
                <a:lnTo>
                  <a:pt x="305887" y="512336"/>
                </a:lnTo>
                <a:lnTo>
                  <a:pt x="295365" y="515864"/>
                </a:lnTo>
                <a:lnTo>
                  <a:pt x="285492" y="520120"/>
                </a:lnTo>
                <a:lnTo>
                  <a:pt x="276053" y="524863"/>
                </a:lnTo>
                <a:lnTo>
                  <a:pt x="266903" y="529930"/>
                </a:lnTo>
                <a:lnTo>
                  <a:pt x="257945" y="534261"/>
                </a:lnTo>
                <a:lnTo>
                  <a:pt x="249116" y="538100"/>
                </a:lnTo>
                <a:lnTo>
                  <a:pt x="240372" y="541612"/>
                </a:lnTo>
                <a:lnTo>
                  <a:pt x="231686" y="545859"/>
                </a:lnTo>
                <a:lnTo>
                  <a:pt x="223037" y="550595"/>
                </a:lnTo>
                <a:lnTo>
                  <a:pt x="214414" y="555657"/>
                </a:lnTo>
                <a:lnTo>
                  <a:pt x="204855" y="559984"/>
                </a:lnTo>
                <a:lnTo>
                  <a:pt x="194672" y="563822"/>
                </a:lnTo>
                <a:lnTo>
                  <a:pt x="184074" y="567333"/>
                </a:lnTo>
                <a:lnTo>
                  <a:pt x="175104" y="571578"/>
                </a:lnTo>
                <a:lnTo>
                  <a:pt x="167218" y="576313"/>
                </a:lnTo>
                <a:lnTo>
                  <a:pt x="160056" y="581375"/>
                </a:lnTo>
                <a:lnTo>
                  <a:pt x="152424" y="585702"/>
                </a:lnTo>
                <a:lnTo>
                  <a:pt x="144478" y="589540"/>
                </a:lnTo>
                <a:lnTo>
                  <a:pt x="136324" y="593050"/>
                </a:lnTo>
                <a:lnTo>
                  <a:pt x="122183" y="599491"/>
                </a:lnTo>
                <a:lnTo>
                  <a:pt x="115746" y="602542"/>
                </a:lnTo>
                <a:lnTo>
                  <a:pt x="108596" y="605529"/>
                </a:lnTo>
                <a:lnTo>
                  <a:pt x="100972" y="608472"/>
                </a:lnTo>
                <a:lnTo>
                  <a:pt x="93033" y="611387"/>
                </a:lnTo>
                <a:lnTo>
                  <a:pt x="81670" y="617166"/>
                </a:lnTo>
                <a:lnTo>
                  <a:pt x="77307" y="620040"/>
                </a:lnTo>
                <a:lnTo>
                  <a:pt x="67379" y="623234"/>
                </a:lnTo>
                <a:lnTo>
                  <a:pt x="62064" y="624085"/>
                </a:lnTo>
                <a:lnTo>
                  <a:pt x="53619" y="627572"/>
                </a:lnTo>
                <a:lnTo>
                  <a:pt x="43326" y="634420"/>
                </a:lnTo>
                <a:lnTo>
                  <a:pt x="34290" y="6429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0"/>
          <p:cNvSpPr/>
          <p:nvPr/>
        </p:nvSpPr>
        <p:spPr>
          <a:xfrm>
            <a:off x="2874644" y="4277782"/>
            <a:ext cx="282894" cy="25614"/>
          </a:xfrm>
          <a:custGeom>
            <a:avLst/>
            <a:gdLst/>
            <a:ahLst/>
            <a:cxnLst/>
            <a:rect l="0" t="0" r="0" b="0"/>
            <a:pathLst>
              <a:path w="282894" h="25614">
                <a:moveTo>
                  <a:pt x="0" y="17040"/>
                </a:moveTo>
                <a:lnTo>
                  <a:pt x="0" y="12489"/>
                </a:lnTo>
                <a:lnTo>
                  <a:pt x="953" y="11149"/>
                </a:lnTo>
                <a:lnTo>
                  <a:pt x="2540" y="10255"/>
                </a:lnTo>
                <a:lnTo>
                  <a:pt x="8220" y="8573"/>
                </a:lnTo>
                <a:lnTo>
                  <a:pt x="15347" y="8488"/>
                </a:lnTo>
                <a:lnTo>
                  <a:pt x="75637" y="8468"/>
                </a:lnTo>
                <a:lnTo>
                  <a:pt x="79952" y="7515"/>
                </a:lnTo>
                <a:lnTo>
                  <a:pt x="83782" y="5928"/>
                </a:lnTo>
                <a:lnTo>
                  <a:pt x="87287" y="3917"/>
                </a:lnTo>
                <a:lnTo>
                  <a:pt x="91529" y="2576"/>
                </a:lnTo>
                <a:lnTo>
                  <a:pt x="96262" y="1683"/>
                </a:lnTo>
                <a:lnTo>
                  <a:pt x="101322" y="1087"/>
                </a:lnTo>
                <a:lnTo>
                  <a:pt x="106601" y="690"/>
                </a:lnTo>
                <a:lnTo>
                  <a:pt x="112025" y="425"/>
                </a:lnTo>
                <a:lnTo>
                  <a:pt x="126220" y="52"/>
                </a:lnTo>
                <a:lnTo>
                  <a:pt x="129867" y="0"/>
                </a:lnTo>
                <a:lnTo>
                  <a:pt x="134203" y="918"/>
                </a:lnTo>
                <a:lnTo>
                  <a:pt x="138999" y="2482"/>
                </a:lnTo>
                <a:lnTo>
                  <a:pt x="144101" y="4477"/>
                </a:lnTo>
                <a:lnTo>
                  <a:pt x="149408" y="5807"/>
                </a:lnTo>
                <a:lnTo>
                  <a:pt x="154850" y="6694"/>
                </a:lnTo>
                <a:lnTo>
                  <a:pt x="160383" y="7285"/>
                </a:lnTo>
                <a:lnTo>
                  <a:pt x="169072" y="7942"/>
                </a:lnTo>
                <a:lnTo>
                  <a:pt x="177061" y="8234"/>
                </a:lnTo>
                <a:lnTo>
                  <a:pt x="207887" y="8447"/>
                </a:lnTo>
                <a:lnTo>
                  <a:pt x="215585" y="8459"/>
                </a:lnTo>
                <a:lnTo>
                  <a:pt x="219923" y="9414"/>
                </a:lnTo>
                <a:lnTo>
                  <a:pt x="224721" y="11004"/>
                </a:lnTo>
                <a:lnTo>
                  <a:pt x="229824" y="13016"/>
                </a:lnTo>
                <a:lnTo>
                  <a:pt x="234179" y="14357"/>
                </a:lnTo>
                <a:lnTo>
                  <a:pt x="238034" y="15252"/>
                </a:lnTo>
                <a:lnTo>
                  <a:pt x="241557" y="15848"/>
                </a:lnTo>
                <a:lnTo>
                  <a:pt x="245811" y="17198"/>
                </a:lnTo>
                <a:lnTo>
                  <a:pt x="250551" y="19050"/>
                </a:lnTo>
                <a:lnTo>
                  <a:pt x="255617" y="21238"/>
                </a:lnTo>
                <a:lnTo>
                  <a:pt x="259947" y="22696"/>
                </a:lnTo>
                <a:lnTo>
                  <a:pt x="263785" y="23668"/>
                </a:lnTo>
                <a:lnTo>
                  <a:pt x="267297" y="24316"/>
                </a:lnTo>
                <a:lnTo>
                  <a:pt x="273739" y="25037"/>
                </a:lnTo>
                <a:lnTo>
                  <a:pt x="282893" y="256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1"/>
          <p:cNvSpPr/>
          <p:nvPr/>
        </p:nvSpPr>
        <p:spPr>
          <a:xfrm>
            <a:off x="2900362" y="4474949"/>
            <a:ext cx="342901" cy="51331"/>
          </a:xfrm>
          <a:custGeom>
            <a:avLst/>
            <a:gdLst/>
            <a:ahLst/>
            <a:cxnLst/>
            <a:rect l="0" t="0" r="0" b="0"/>
            <a:pathLst>
              <a:path w="342901" h="51331">
                <a:moveTo>
                  <a:pt x="0" y="17041"/>
                </a:moveTo>
                <a:lnTo>
                  <a:pt x="45732" y="17041"/>
                </a:lnTo>
                <a:lnTo>
                  <a:pt x="49538" y="16088"/>
                </a:lnTo>
                <a:lnTo>
                  <a:pt x="53980" y="14501"/>
                </a:lnTo>
                <a:lnTo>
                  <a:pt x="58847" y="12490"/>
                </a:lnTo>
                <a:lnTo>
                  <a:pt x="63044" y="11149"/>
                </a:lnTo>
                <a:lnTo>
                  <a:pt x="70247" y="9659"/>
                </a:lnTo>
                <a:lnTo>
                  <a:pt x="79163" y="8998"/>
                </a:lnTo>
                <a:lnTo>
                  <a:pt x="88524" y="8704"/>
                </a:lnTo>
                <a:lnTo>
                  <a:pt x="100101" y="8538"/>
                </a:lnTo>
                <a:lnTo>
                  <a:pt x="109894" y="8499"/>
                </a:lnTo>
                <a:lnTo>
                  <a:pt x="114221" y="7536"/>
                </a:lnTo>
                <a:lnTo>
                  <a:pt x="118057" y="5942"/>
                </a:lnTo>
                <a:lnTo>
                  <a:pt x="121567" y="3926"/>
                </a:lnTo>
                <a:lnTo>
                  <a:pt x="124860" y="2583"/>
                </a:lnTo>
                <a:lnTo>
                  <a:pt x="131058" y="1090"/>
                </a:lnTo>
                <a:lnTo>
                  <a:pt x="139528" y="427"/>
                </a:lnTo>
                <a:lnTo>
                  <a:pt x="148690" y="132"/>
                </a:lnTo>
                <a:lnTo>
                  <a:pt x="155937" y="0"/>
                </a:lnTo>
                <a:lnTo>
                  <a:pt x="159203" y="918"/>
                </a:lnTo>
                <a:lnTo>
                  <a:pt x="162333" y="2482"/>
                </a:lnTo>
                <a:lnTo>
                  <a:pt x="165372" y="4477"/>
                </a:lnTo>
                <a:lnTo>
                  <a:pt x="168350" y="5808"/>
                </a:lnTo>
                <a:lnTo>
                  <a:pt x="174200" y="7286"/>
                </a:lnTo>
                <a:lnTo>
                  <a:pt x="182515" y="7943"/>
                </a:lnTo>
                <a:lnTo>
                  <a:pt x="192560" y="8235"/>
                </a:lnTo>
                <a:lnTo>
                  <a:pt x="203375" y="8364"/>
                </a:lnTo>
                <a:lnTo>
                  <a:pt x="208926" y="9351"/>
                </a:lnTo>
                <a:lnTo>
                  <a:pt x="214531" y="10962"/>
                </a:lnTo>
                <a:lnTo>
                  <a:pt x="220174" y="12988"/>
                </a:lnTo>
                <a:lnTo>
                  <a:pt x="225840" y="14339"/>
                </a:lnTo>
                <a:lnTo>
                  <a:pt x="231522" y="15240"/>
                </a:lnTo>
                <a:lnTo>
                  <a:pt x="237216" y="15840"/>
                </a:lnTo>
                <a:lnTo>
                  <a:pt x="242916" y="17192"/>
                </a:lnTo>
                <a:lnTo>
                  <a:pt x="248622" y="19047"/>
                </a:lnTo>
                <a:lnTo>
                  <a:pt x="254330" y="21236"/>
                </a:lnTo>
                <a:lnTo>
                  <a:pt x="260041" y="23647"/>
                </a:lnTo>
                <a:lnTo>
                  <a:pt x="265753" y="26208"/>
                </a:lnTo>
                <a:lnTo>
                  <a:pt x="271467" y="28867"/>
                </a:lnTo>
                <a:lnTo>
                  <a:pt x="277180" y="30640"/>
                </a:lnTo>
                <a:lnTo>
                  <a:pt x="282894" y="31822"/>
                </a:lnTo>
                <a:lnTo>
                  <a:pt x="288609" y="32609"/>
                </a:lnTo>
                <a:lnTo>
                  <a:pt x="295276" y="34087"/>
                </a:lnTo>
                <a:lnTo>
                  <a:pt x="302578" y="36025"/>
                </a:lnTo>
                <a:lnTo>
                  <a:pt x="310304" y="38269"/>
                </a:lnTo>
                <a:lnTo>
                  <a:pt x="317359" y="40718"/>
                </a:lnTo>
                <a:lnTo>
                  <a:pt x="323968" y="43303"/>
                </a:lnTo>
                <a:lnTo>
                  <a:pt x="342900" y="51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2"/>
          <p:cNvSpPr/>
          <p:nvPr/>
        </p:nvSpPr>
        <p:spPr>
          <a:xfrm>
            <a:off x="3303270" y="3883342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3"/>
          <p:cNvSpPr/>
          <p:nvPr/>
        </p:nvSpPr>
        <p:spPr>
          <a:xfrm>
            <a:off x="3337559" y="3891915"/>
            <a:ext cx="197169" cy="180023"/>
          </a:xfrm>
          <a:custGeom>
            <a:avLst/>
            <a:gdLst/>
            <a:ahLst/>
            <a:cxnLst/>
            <a:rect l="0" t="0" r="0" b="0"/>
            <a:pathLst>
              <a:path w="197169" h="180023">
                <a:moveTo>
                  <a:pt x="0" y="0"/>
                </a:moveTo>
                <a:lnTo>
                  <a:pt x="15923" y="0"/>
                </a:lnTo>
                <a:lnTo>
                  <a:pt x="21334" y="4551"/>
                </a:lnTo>
                <a:lnTo>
                  <a:pt x="23748" y="5891"/>
                </a:lnTo>
                <a:lnTo>
                  <a:pt x="28970" y="7381"/>
                </a:lnTo>
                <a:lnTo>
                  <a:pt x="34466" y="10583"/>
                </a:lnTo>
                <a:lnTo>
                  <a:pt x="41204" y="15849"/>
                </a:lnTo>
                <a:lnTo>
                  <a:pt x="46922" y="21312"/>
                </a:lnTo>
                <a:lnTo>
                  <a:pt x="54649" y="28962"/>
                </a:lnTo>
                <a:lnTo>
                  <a:pt x="57388" y="30738"/>
                </a:lnTo>
                <a:lnTo>
                  <a:pt x="62971" y="32711"/>
                </a:lnTo>
                <a:lnTo>
                  <a:pt x="68628" y="36128"/>
                </a:lnTo>
                <a:lnTo>
                  <a:pt x="74316" y="40822"/>
                </a:lnTo>
                <a:lnTo>
                  <a:pt x="80020" y="46083"/>
                </a:lnTo>
                <a:lnTo>
                  <a:pt x="88586" y="54400"/>
                </a:lnTo>
                <a:lnTo>
                  <a:pt x="97156" y="62897"/>
                </a:lnTo>
                <a:lnTo>
                  <a:pt x="100014" y="64791"/>
                </a:lnTo>
                <a:lnTo>
                  <a:pt x="105728" y="66896"/>
                </a:lnTo>
                <a:lnTo>
                  <a:pt x="111443" y="70371"/>
                </a:lnTo>
                <a:lnTo>
                  <a:pt x="117158" y="75091"/>
                </a:lnTo>
                <a:lnTo>
                  <a:pt x="122873" y="80363"/>
                </a:lnTo>
                <a:lnTo>
                  <a:pt x="131445" y="88687"/>
                </a:lnTo>
                <a:lnTo>
                  <a:pt x="148590" y="105736"/>
                </a:lnTo>
                <a:lnTo>
                  <a:pt x="150495" y="108591"/>
                </a:lnTo>
                <a:lnTo>
                  <a:pt x="151766" y="111446"/>
                </a:lnTo>
                <a:lnTo>
                  <a:pt x="152612" y="114302"/>
                </a:lnTo>
                <a:lnTo>
                  <a:pt x="154129" y="117159"/>
                </a:lnTo>
                <a:lnTo>
                  <a:pt x="156093" y="120016"/>
                </a:lnTo>
                <a:lnTo>
                  <a:pt x="158355" y="122873"/>
                </a:lnTo>
                <a:lnTo>
                  <a:pt x="159863" y="125730"/>
                </a:lnTo>
                <a:lnTo>
                  <a:pt x="160868" y="128588"/>
                </a:lnTo>
                <a:lnTo>
                  <a:pt x="161537" y="131445"/>
                </a:lnTo>
                <a:lnTo>
                  <a:pt x="162937" y="134302"/>
                </a:lnTo>
                <a:lnTo>
                  <a:pt x="164822" y="137160"/>
                </a:lnTo>
                <a:lnTo>
                  <a:pt x="167032" y="140017"/>
                </a:lnTo>
                <a:lnTo>
                  <a:pt x="169457" y="142875"/>
                </a:lnTo>
                <a:lnTo>
                  <a:pt x="172027" y="145732"/>
                </a:lnTo>
                <a:lnTo>
                  <a:pt x="174692" y="148590"/>
                </a:lnTo>
                <a:lnTo>
                  <a:pt x="176469" y="151447"/>
                </a:lnTo>
                <a:lnTo>
                  <a:pt x="177654" y="154305"/>
                </a:lnTo>
                <a:lnTo>
                  <a:pt x="179555" y="161184"/>
                </a:lnTo>
                <a:lnTo>
                  <a:pt x="182355" y="164665"/>
                </a:lnTo>
                <a:lnTo>
                  <a:pt x="187363" y="170109"/>
                </a:lnTo>
                <a:lnTo>
                  <a:pt x="188048" y="173394"/>
                </a:lnTo>
                <a:lnTo>
                  <a:pt x="188230" y="175603"/>
                </a:lnTo>
                <a:lnTo>
                  <a:pt x="189304" y="177076"/>
                </a:lnTo>
                <a:lnTo>
                  <a:pt x="190973" y="178059"/>
                </a:lnTo>
                <a:lnTo>
                  <a:pt x="197168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4"/>
          <p:cNvSpPr/>
          <p:nvPr/>
        </p:nvSpPr>
        <p:spPr>
          <a:xfrm>
            <a:off x="3449002" y="3857625"/>
            <a:ext cx="382053" cy="385763"/>
          </a:xfrm>
          <a:custGeom>
            <a:avLst/>
            <a:gdLst/>
            <a:ahLst/>
            <a:cxnLst/>
            <a:rect l="0" t="0" r="0" b="0"/>
            <a:pathLst>
              <a:path w="382053" h="385763">
                <a:moveTo>
                  <a:pt x="342900" y="0"/>
                </a:moveTo>
                <a:lnTo>
                  <a:pt x="347451" y="0"/>
                </a:lnTo>
                <a:lnTo>
                  <a:pt x="348791" y="952"/>
                </a:lnTo>
                <a:lnTo>
                  <a:pt x="349685" y="2540"/>
                </a:lnTo>
                <a:lnTo>
                  <a:pt x="350281" y="4550"/>
                </a:lnTo>
                <a:lnTo>
                  <a:pt x="351631" y="5891"/>
                </a:lnTo>
                <a:lnTo>
                  <a:pt x="353483" y="6785"/>
                </a:lnTo>
                <a:lnTo>
                  <a:pt x="355670" y="7380"/>
                </a:lnTo>
                <a:lnTo>
                  <a:pt x="357128" y="8730"/>
                </a:lnTo>
                <a:lnTo>
                  <a:pt x="358101" y="10583"/>
                </a:lnTo>
                <a:lnTo>
                  <a:pt x="358749" y="12770"/>
                </a:lnTo>
                <a:lnTo>
                  <a:pt x="362009" y="17740"/>
                </a:lnTo>
                <a:lnTo>
                  <a:pt x="364212" y="20399"/>
                </a:lnTo>
                <a:lnTo>
                  <a:pt x="365681" y="23124"/>
                </a:lnTo>
                <a:lnTo>
                  <a:pt x="368700" y="31510"/>
                </a:lnTo>
                <a:lnTo>
                  <a:pt x="374251" y="40028"/>
                </a:lnTo>
                <a:lnTo>
                  <a:pt x="376803" y="49745"/>
                </a:lnTo>
                <a:lnTo>
                  <a:pt x="381626" y="55484"/>
                </a:lnTo>
                <a:lnTo>
                  <a:pt x="382052" y="57944"/>
                </a:lnTo>
                <a:lnTo>
                  <a:pt x="381384" y="60537"/>
                </a:lnTo>
                <a:lnTo>
                  <a:pt x="379986" y="63218"/>
                </a:lnTo>
                <a:lnTo>
                  <a:pt x="378432" y="68737"/>
                </a:lnTo>
                <a:lnTo>
                  <a:pt x="377435" y="80040"/>
                </a:lnTo>
                <a:lnTo>
                  <a:pt x="376402" y="82887"/>
                </a:lnTo>
                <a:lnTo>
                  <a:pt x="371347" y="91446"/>
                </a:lnTo>
                <a:lnTo>
                  <a:pt x="368473" y="100014"/>
                </a:lnTo>
                <a:lnTo>
                  <a:pt x="362013" y="108585"/>
                </a:lnTo>
                <a:lnTo>
                  <a:pt x="356792" y="114300"/>
                </a:lnTo>
                <a:lnTo>
                  <a:pt x="355019" y="117157"/>
                </a:lnTo>
                <a:lnTo>
                  <a:pt x="351571" y="125729"/>
                </a:lnTo>
                <a:lnTo>
                  <a:pt x="347389" y="131445"/>
                </a:lnTo>
                <a:lnTo>
                  <a:pt x="339815" y="137160"/>
                </a:lnTo>
                <a:lnTo>
                  <a:pt x="331052" y="142875"/>
                </a:lnTo>
                <a:lnTo>
                  <a:pt x="320763" y="151447"/>
                </a:lnTo>
                <a:lnTo>
                  <a:pt x="310729" y="160020"/>
                </a:lnTo>
                <a:lnTo>
                  <a:pt x="301297" y="165735"/>
                </a:lnTo>
                <a:lnTo>
                  <a:pt x="285611" y="177165"/>
                </a:lnTo>
                <a:lnTo>
                  <a:pt x="275846" y="182880"/>
                </a:lnTo>
                <a:lnTo>
                  <a:pt x="264189" y="191452"/>
                </a:lnTo>
                <a:lnTo>
                  <a:pt x="254702" y="200025"/>
                </a:lnTo>
                <a:lnTo>
                  <a:pt x="246233" y="205740"/>
                </a:lnTo>
                <a:lnTo>
                  <a:pt x="236119" y="211454"/>
                </a:lnTo>
                <a:lnTo>
                  <a:pt x="225274" y="217170"/>
                </a:lnTo>
                <a:lnTo>
                  <a:pt x="208459" y="225742"/>
                </a:lnTo>
                <a:lnTo>
                  <a:pt x="199646" y="231457"/>
                </a:lnTo>
                <a:lnTo>
                  <a:pt x="191601" y="237172"/>
                </a:lnTo>
                <a:lnTo>
                  <a:pt x="181676" y="242887"/>
                </a:lnTo>
                <a:lnTo>
                  <a:pt x="173455" y="251142"/>
                </a:lnTo>
                <a:lnTo>
                  <a:pt x="169929" y="256010"/>
                </a:lnTo>
                <a:lnTo>
                  <a:pt x="166626" y="259256"/>
                </a:lnTo>
                <a:lnTo>
                  <a:pt x="163472" y="261420"/>
                </a:lnTo>
                <a:lnTo>
                  <a:pt x="160416" y="262862"/>
                </a:lnTo>
                <a:lnTo>
                  <a:pt x="151941" y="269545"/>
                </a:lnTo>
                <a:lnTo>
                  <a:pt x="142777" y="276960"/>
                </a:lnTo>
                <a:lnTo>
                  <a:pt x="132263" y="282087"/>
                </a:lnTo>
                <a:lnTo>
                  <a:pt x="122162" y="289215"/>
                </a:lnTo>
                <a:lnTo>
                  <a:pt x="112715" y="294592"/>
                </a:lnTo>
                <a:lnTo>
                  <a:pt x="101236" y="302975"/>
                </a:lnTo>
                <a:lnTo>
                  <a:pt x="91802" y="311491"/>
                </a:lnTo>
                <a:lnTo>
                  <a:pt x="88824" y="313388"/>
                </a:lnTo>
                <a:lnTo>
                  <a:pt x="80081" y="317010"/>
                </a:lnTo>
                <a:lnTo>
                  <a:pt x="68594" y="326285"/>
                </a:lnTo>
                <a:lnTo>
                  <a:pt x="57153" y="337289"/>
                </a:lnTo>
                <a:lnTo>
                  <a:pt x="40005" y="354339"/>
                </a:lnTo>
                <a:lnTo>
                  <a:pt x="37148" y="356241"/>
                </a:lnTo>
                <a:lnTo>
                  <a:pt x="31433" y="358354"/>
                </a:lnTo>
                <a:lnTo>
                  <a:pt x="23177" y="364373"/>
                </a:lnTo>
                <a:lnTo>
                  <a:pt x="11458" y="374658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5"/>
          <p:cNvSpPr/>
          <p:nvPr/>
        </p:nvSpPr>
        <p:spPr>
          <a:xfrm>
            <a:off x="3406139" y="4307425"/>
            <a:ext cx="531496" cy="30261"/>
          </a:xfrm>
          <a:custGeom>
            <a:avLst/>
            <a:gdLst/>
            <a:ahLst/>
            <a:cxnLst/>
            <a:rect l="0" t="0" r="0" b="0"/>
            <a:pathLst>
              <a:path w="531496" h="30261">
                <a:moveTo>
                  <a:pt x="0" y="30260"/>
                </a:moveTo>
                <a:lnTo>
                  <a:pt x="4551" y="30260"/>
                </a:lnTo>
                <a:lnTo>
                  <a:pt x="5892" y="29307"/>
                </a:lnTo>
                <a:lnTo>
                  <a:pt x="6786" y="27720"/>
                </a:lnTo>
                <a:lnTo>
                  <a:pt x="8220" y="22879"/>
                </a:lnTo>
                <a:lnTo>
                  <a:pt x="9290" y="22482"/>
                </a:lnTo>
                <a:lnTo>
                  <a:pt x="20474" y="21792"/>
                </a:lnTo>
                <a:lnTo>
                  <a:pt x="33266" y="21718"/>
                </a:lnTo>
                <a:lnTo>
                  <a:pt x="37417" y="20755"/>
                </a:lnTo>
                <a:lnTo>
                  <a:pt x="41138" y="19161"/>
                </a:lnTo>
                <a:lnTo>
                  <a:pt x="44570" y="17145"/>
                </a:lnTo>
                <a:lnTo>
                  <a:pt x="49716" y="15802"/>
                </a:lnTo>
                <a:lnTo>
                  <a:pt x="56004" y="14906"/>
                </a:lnTo>
                <a:lnTo>
                  <a:pt x="63054" y="14309"/>
                </a:lnTo>
                <a:lnTo>
                  <a:pt x="75967" y="13645"/>
                </a:lnTo>
                <a:lnTo>
                  <a:pt x="89008" y="13351"/>
                </a:lnTo>
                <a:lnTo>
                  <a:pt x="142502" y="13124"/>
                </a:lnTo>
                <a:lnTo>
                  <a:pt x="148341" y="14074"/>
                </a:lnTo>
                <a:lnTo>
                  <a:pt x="154140" y="15659"/>
                </a:lnTo>
                <a:lnTo>
                  <a:pt x="159910" y="17668"/>
                </a:lnTo>
                <a:lnTo>
                  <a:pt x="164709" y="18055"/>
                </a:lnTo>
                <a:lnTo>
                  <a:pt x="168862" y="17361"/>
                </a:lnTo>
                <a:lnTo>
                  <a:pt x="172582" y="15945"/>
                </a:lnTo>
                <a:lnTo>
                  <a:pt x="176967" y="15002"/>
                </a:lnTo>
                <a:lnTo>
                  <a:pt x="181796" y="14373"/>
                </a:lnTo>
                <a:lnTo>
                  <a:pt x="197693" y="13488"/>
                </a:lnTo>
                <a:lnTo>
                  <a:pt x="214469" y="13225"/>
                </a:lnTo>
                <a:lnTo>
                  <a:pt x="261708" y="13121"/>
                </a:lnTo>
                <a:lnTo>
                  <a:pt x="267817" y="12167"/>
                </a:lnTo>
                <a:lnTo>
                  <a:pt x="273795" y="10578"/>
                </a:lnTo>
                <a:lnTo>
                  <a:pt x="279685" y="8566"/>
                </a:lnTo>
                <a:lnTo>
                  <a:pt x="285517" y="7225"/>
                </a:lnTo>
                <a:lnTo>
                  <a:pt x="291310" y="6331"/>
                </a:lnTo>
                <a:lnTo>
                  <a:pt x="297076" y="5734"/>
                </a:lnTo>
                <a:lnTo>
                  <a:pt x="311104" y="5072"/>
                </a:lnTo>
                <a:lnTo>
                  <a:pt x="335067" y="4699"/>
                </a:lnTo>
                <a:lnTo>
                  <a:pt x="368764" y="4573"/>
                </a:lnTo>
                <a:lnTo>
                  <a:pt x="376335" y="3610"/>
                </a:lnTo>
                <a:lnTo>
                  <a:pt x="383288" y="2016"/>
                </a:lnTo>
                <a:lnTo>
                  <a:pt x="389828" y="0"/>
                </a:lnTo>
                <a:lnTo>
                  <a:pt x="404715" y="301"/>
                </a:lnTo>
                <a:lnTo>
                  <a:pt x="412685" y="1715"/>
                </a:lnTo>
                <a:lnTo>
                  <a:pt x="419903" y="2657"/>
                </a:lnTo>
                <a:lnTo>
                  <a:pt x="426621" y="3285"/>
                </a:lnTo>
                <a:lnTo>
                  <a:pt x="439165" y="3983"/>
                </a:lnTo>
                <a:lnTo>
                  <a:pt x="451089" y="4294"/>
                </a:lnTo>
                <a:lnTo>
                  <a:pt x="468514" y="4469"/>
                </a:lnTo>
                <a:lnTo>
                  <a:pt x="473315" y="5446"/>
                </a:lnTo>
                <a:lnTo>
                  <a:pt x="477468" y="7050"/>
                </a:lnTo>
                <a:lnTo>
                  <a:pt x="481190" y="9071"/>
                </a:lnTo>
                <a:lnTo>
                  <a:pt x="485576" y="10419"/>
                </a:lnTo>
                <a:lnTo>
                  <a:pt x="490405" y="11317"/>
                </a:lnTo>
                <a:lnTo>
                  <a:pt x="495530" y="11917"/>
                </a:lnTo>
                <a:lnTo>
                  <a:pt x="499898" y="13269"/>
                </a:lnTo>
                <a:lnTo>
                  <a:pt x="503763" y="15122"/>
                </a:lnTo>
                <a:lnTo>
                  <a:pt x="507292" y="17311"/>
                </a:lnTo>
                <a:lnTo>
                  <a:pt x="510597" y="18770"/>
                </a:lnTo>
                <a:lnTo>
                  <a:pt x="513753" y="19742"/>
                </a:lnTo>
                <a:lnTo>
                  <a:pt x="516810" y="20391"/>
                </a:lnTo>
                <a:lnTo>
                  <a:pt x="522746" y="21111"/>
                </a:lnTo>
                <a:lnTo>
                  <a:pt x="531495" y="21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6"/>
          <p:cNvSpPr/>
          <p:nvPr/>
        </p:nvSpPr>
        <p:spPr>
          <a:xfrm>
            <a:off x="3534727" y="4543427"/>
            <a:ext cx="8574" cy="394334"/>
          </a:xfrm>
          <a:custGeom>
            <a:avLst/>
            <a:gdLst/>
            <a:ahLst/>
            <a:cxnLst/>
            <a:rect l="0" t="0" r="0" b="0"/>
            <a:pathLst>
              <a:path w="8574" h="394334">
                <a:moveTo>
                  <a:pt x="0" y="8570"/>
                </a:moveTo>
                <a:lnTo>
                  <a:pt x="0" y="1189"/>
                </a:lnTo>
                <a:lnTo>
                  <a:pt x="953" y="792"/>
                </a:lnTo>
                <a:lnTo>
                  <a:pt x="2540" y="527"/>
                </a:lnTo>
                <a:lnTo>
                  <a:pt x="8541" y="0"/>
                </a:lnTo>
                <a:lnTo>
                  <a:pt x="8573" y="118713"/>
                </a:lnTo>
                <a:lnTo>
                  <a:pt x="7620" y="122956"/>
                </a:lnTo>
                <a:lnTo>
                  <a:pt x="6033" y="126737"/>
                </a:lnTo>
                <a:lnTo>
                  <a:pt x="4022" y="130211"/>
                </a:lnTo>
                <a:lnTo>
                  <a:pt x="2681" y="134432"/>
                </a:lnTo>
                <a:lnTo>
                  <a:pt x="1787" y="139150"/>
                </a:lnTo>
                <a:lnTo>
                  <a:pt x="1191" y="144201"/>
                </a:lnTo>
                <a:lnTo>
                  <a:pt x="1747" y="149473"/>
                </a:lnTo>
                <a:lnTo>
                  <a:pt x="3070" y="154893"/>
                </a:lnTo>
                <a:lnTo>
                  <a:pt x="4904" y="160411"/>
                </a:lnTo>
                <a:lnTo>
                  <a:pt x="6127" y="165995"/>
                </a:lnTo>
                <a:lnTo>
                  <a:pt x="6942" y="171622"/>
                </a:lnTo>
                <a:lnTo>
                  <a:pt x="7485" y="177279"/>
                </a:lnTo>
                <a:lnTo>
                  <a:pt x="7848" y="183908"/>
                </a:lnTo>
                <a:lnTo>
                  <a:pt x="8250" y="198893"/>
                </a:lnTo>
                <a:lnTo>
                  <a:pt x="8554" y="243604"/>
                </a:lnTo>
                <a:lnTo>
                  <a:pt x="8572" y="304196"/>
                </a:lnTo>
                <a:lnTo>
                  <a:pt x="7620" y="310429"/>
                </a:lnTo>
                <a:lnTo>
                  <a:pt x="6032" y="316489"/>
                </a:lnTo>
                <a:lnTo>
                  <a:pt x="4022" y="322435"/>
                </a:lnTo>
                <a:lnTo>
                  <a:pt x="2681" y="329256"/>
                </a:lnTo>
                <a:lnTo>
                  <a:pt x="1787" y="336661"/>
                </a:lnTo>
                <a:lnTo>
                  <a:pt x="1191" y="344454"/>
                </a:lnTo>
                <a:lnTo>
                  <a:pt x="794" y="351555"/>
                </a:lnTo>
                <a:lnTo>
                  <a:pt x="353" y="364526"/>
                </a:lnTo>
                <a:lnTo>
                  <a:pt x="70" y="381530"/>
                </a:lnTo>
                <a:lnTo>
                  <a:pt x="0" y="3943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7"/>
          <p:cNvSpPr/>
          <p:nvPr/>
        </p:nvSpPr>
        <p:spPr>
          <a:xfrm>
            <a:off x="3723322" y="4517707"/>
            <a:ext cx="248483" cy="600076"/>
          </a:xfrm>
          <a:custGeom>
            <a:avLst/>
            <a:gdLst/>
            <a:ahLst/>
            <a:cxnLst/>
            <a:rect l="0" t="0" r="0" b="0"/>
            <a:pathLst>
              <a:path w="248483" h="600076">
                <a:moveTo>
                  <a:pt x="0" y="0"/>
                </a:moveTo>
                <a:lnTo>
                  <a:pt x="45835" y="0"/>
                </a:lnTo>
                <a:lnTo>
                  <a:pt x="48654" y="953"/>
                </a:lnTo>
                <a:lnTo>
                  <a:pt x="54327" y="4551"/>
                </a:lnTo>
                <a:lnTo>
                  <a:pt x="60023" y="6785"/>
                </a:lnTo>
                <a:lnTo>
                  <a:pt x="65730" y="7778"/>
                </a:lnTo>
                <a:lnTo>
                  <a:pt x="71440" y="8219"/>
                </a:lnTo>
                <a:lnTo>
                  <a:pt x="74297" y="9290"/>
                </a:lnTo>
                <a:lnTo>
                  <a:pt x="80011" y="13019"/>
                </a:lnTo>
                <a:lnTo>
                  <a:pt x="85726" y="15311"/>
                </a:lnTo>
                <a:lnTo>
                  <a:pt x="92393" y="17283"/>
                </a:lnTo>
                <a:lnTo>
                  <a:pt x="96838" y="19142"/>
                </a:lnTo>
                <a:lnTo>
                  <a:pt x="101706" y="21334"/>
                </a:lnTo>
                <a:lnTo>
                  <a:pt x="105904" y="23747"/>
                </a:lnTo>
                <a:lnTo>
                  <a:pt x="113108" y="28969"/>
                </a:lnTo>
                <a:lnTo>
                  <a:pt x="119486" y="34465"/>
                </a:lnTo>
                <a:lnTo>
                  <a:pt x="126447" y="40083"/>
                </a:lnTo>
                <a:lnTo>
                  <a:pt x="130971" y="42915"/>
                </a:lnTo>
                <a:lnTo>
                  <a:pt x="135891" y="45755"/>
                </a:lnTo>
                <a:lnTo>
                  <a:pt x="140124" y="48601"/>
                </a:lnTo>
                <a:lnTo>
                  <a:pt x="147368" y="54303"/>
                </a:lnTo>
                <a:lnTo>
                  <a:pt x="153762" y="60012"/>
                </a:lnTo>
                <a:lnTo>
                  <a:pt x="159778" y="65725"/>
                </a:lnTo>
                <a:lnTo>
                  <a:pt x="165627" y="71438"/>
                </a:lnTo>
                <a:lnTo>
                  <a:pt x="169473" y="74296"/>
                </a:lnTo>
                <a:lnTo>
                  <a:pt x="173943" y="77153"/>
                </a:lnTo>
                <a:lnTo>
                  <a:pt x="178827" y="80010"/>
                </a:lnTo>
                <a:lnTo>
                  <a:pt x="183035" y="83821"/>
                </a:lnTo>
                <a:lnTo>
                  <a:pt x="190251" y="93134"/>
                </a:lnTo>
                <a:lnTo>
                  <a:pt x="196634" y="101083"/>
                </a:lnTo>
                <a:lnTo>
                  <a:pt x="202646" y="107791"/>
                </a:lnTo>
                <a:lnTo>
                  <a:pt x="208492" y="113947"/>
                </a:lnTo>
                <a:lnTo>
                  <a:pt x="233114" y="138795"/>
                </a:lnTo>
                <a:lnTo>
                  <a:pt x="235419" y="143012"/>
                </a:lnTo>
                <a:lnTo>
                  <a:pt x="239617" y="157097"/>
                </a:lnTo>
                <a:lnTo>
                  <a:pt x="245517" y="167727"/>
                </a:lnTo>
                <a:lnTo>
                  <a:pt x="247231" y="173923"/>
                </a:lnTo>
                <a:lnTo>
                  <a:pt x="248332" y="190600"/>
                </a:lnTo>
                <a:lnTo>
                  <a:pt x="248482" y="194249"/>
                </a:lnTo>
                <a:lnTo>
                  <a:pt x="241802" y="212894"/>
                </a:lnTo>
                <a:lnTo>
                  <a:pt x="241211" y="216224"/>
                </a:lnTo>
                <a:lnTo>
                  <a:pt x="239865" y="218444"/>
                </a:lnTo>
                <a:lnTo>
                  <a:pt x="238015" y="219925"/>
                </a:lnTo>
                <a:lnTo>
                  <a:pt x="235829" y="220911"/>
                </a:lnTo>
                <a:lnTo>
                  <a:pt x="234372" y="222522"/>
                </a:lnTo>
                <a:lnTo>
                  <a:pt x="233400" y="224548"/>
                </a:lnTo>
                <a:lnTo>
                  <a:pt x="232753" y="226851"/>
                </a:lnTo>
                <a:lnTo>
                  <a:pt x="229493" y="231951"/>
                </a:lnTo>
                <a:lnTo>
                  <a:pt x="222303" y="240176"/>
                </a:lnTo>
                <a:lnTo>
                  <a:pt x="216911" y="245810"/>
                </a:lnTo>
                <a:lnTo>
                  <a:pt x="202849" y="260041"/>
                </a:lnTo>
                <a:lnTo>
                  <a:pt x="199050" y="261943"/>
                </a:lnTo>
                <a:lnTo>
                  <a:pt x="194612" y="263212"/>
                </a:lnTo>
                <a:lnTo>
                  <a:pt x="189749" y="264057"/>
                </a:lnTo>
                <a:lnTo>
                  <a:pt x="184602" y="265573"/>
                </a:lnTo>
                <a:lnTo>
                  <a:pt x="179265" y="267536"/>
                </a:lnTo>
                <a:lnTo>
                  <a:pt x="173803" y="269798"/>
                </a:lnTo>
                <a:lnTo>
                  <a:pt x="169209" y="271305"/>
                </a:lnTo>
                <a:lnTo>
                  <a:pt x="161564" y="272980"/>
                </a:lnTo>
                <a:lnTo>
                  <a:pt x="157239" y="273427"/>
                </a:lnTo>
                <a:lnTo>
                  <a:pt x="152451" y="273725"/>
                </a:lnTo>
                <a:lnTo>
                  <a:pt x="147354" y="273923"/>
                </a:lnTo>
                <a:lnTo>
                  <a:pt x="142051" y="275008"/>
                </a:lnTo>
                <a:lnTo>
                  <a:pt x="136610" y="276684"/>
                </a:lnTo>
                <a:lnTo>
                  <a:pt x="131079" y="278753"/>
                </a:lnTo>
                <a:lnTo>
                  <a:pt x="126439" y="280133"/>
                </a:lnTo>
                <a:lnTo>
                  <a:pt x="118742" y="281666"/>
                </a:lnTo>
                <a:lnTo>
                  <a:pt x="112147" y="282348"/>
                </a:lnTo>
                <a:lnTo>
                  <a:pt x="109054" y="282529"/>
                </a:lnTo>
                <a:lnTo>
                  <a:pt x="105088" y="283603"/>
                </a:lnTo>
                <a:lnTo>
                  <a:pt x="100538" y="285271"/>
                </a:lnTo>
                <a:lnTo>
                  <a:pt x="95601" y="287336"/>
                </a:lnTo>
                <a:lnTo>
                  <a:pt x="91356" y="288712"/>
                </a:lnTo>
                <a:lnTo>
                  <a:pt x="84101" y="290242"/>
                </a:lnTo>
                <a:lnTo>
                  <a:pt x="77700" y="293461"/>
                </a:lnTo>
                <a:lnTo>
                  <a:pt x="74660" y="295653"/>
                </a:lnTo>
                <a:lnTo>
                  <a:pt x="68742" y="298089"/>
                </a:lnTo>
                <a:lnTo>
                  <a:pt x="65831" y="298738"/>
                </a:lnTo>
                <a:lnTo>
                  <a:pt x="60055" y="302000"/>
                </a:lnTo>
                <a:lnTo>
                  <a:pt x="57182" y="304204"/>
                </a:lnTo>
                <a:lnTo>
                  <a:pt x="51449" y="306652"/>
                </a:lnTo>
                <a:lnTo>
                  <a:pt x="45727" y="307739"/>
                </a:lnTo>
                <a:lnTo>
                  <a:pt x="40008" y="308224"/>
                </a:lnTo>
                <a:lnTo>
                  <a:pt x="38102" y="309304"/>
                </a:lnTo>
                <a:lnTo>
                  <a:pt x="36831" y="310978"/>
                </a:lnTo>
                <a:lnTo>
                  <a:pt x="35984" y="313046"/>
                </a:lnTo>
                <a:lnTo>
                  <a:pt x="30241" y="320508"/>
                </a:lnTo>
                <a:lnTo>
                  <a:pt x="22507" y="328751"/>
                </a:lnTo>
                <a:lnTo>
                  <a:pt x="15311" y="336133"/>
                </a:lnTo>
                <a:lnTo>
                  <a:pt x="13065" y="338389"/>
                </a:lnTo>
                <a:lnTo>
                  <a:pt x="11567" y="340845"/>
                </a:lnTo>
                <a:lnTo>
                  <a:pt x="9904" y="346114"/>
                </a:lnTo>
                <a:lnTo>
                  <a:pt x="8689" y="362934"/>
                </a:lnTo>
                <a:lnTo>
                  <a:pt x="8583" y="387431"/>
                </a:lnTo>
                <a:lnTo>
                  <a:pt x="11117" y="396347"/>
                </a:lnTo>
                <a:lnTo>
                  <a:pt x="14466" y="405707"/>
                </a:lnTo>
                <a:lnTo>
                  <a:pt x="19156" y="422017"/>
                </a:lnTo>
                <a:lnTo>
                  <a:pt x="22802" y="431403"/>
                </a:lnTo>
                <a:lnTo>
                  <a:pt x="27681" y="447730"/>
                </a:lnTo>
                <a:lnTo>
                  <a:pt x="32305" y="457119"/>
                </a:lnTo>
                <a:lnTo>
                  <a:pt x="37536" y="464466"/>
                </a:lnTo>
                <a:lnTo>
                  <a:pt x="43035" y="470907"/>
                </a:lnTo>
                <a:lnTo>
                  <a:pt x="48654" y="477897"/>
                </a:lnTo>
                <a:lnTo>
                  <a:pt x="56220" y="491590"/>
                </a:lnTo>
                <a:lnTo>
                  <a:pt x="59838" y="502103"/>
                </a:lnTo>
                <a:lnTo>
                  <a:pt x="66519" y="511251"/>
                </a:lnTo>
                <a:lnTo>
                  <a:pt x="71792" y="517100"/>
                </a:lnTo>
                <a:lnTo>
                  <a:pt x="77310" y="525415"/>
                </a:lnTo>
                <a:lnTo>
                  <a:pt x="82937" y="534508"/>
                </a:lnTo>
                <a:lnTo>
                  <a:pt x="88614" y="541724"/>
                </a:lnTo>
                <a:lnTo>
                  <a:pt x="94311" y="548107"/>
                </a:lnTo>
                <a:lnTo>
                  <a:pt x="100019" y="554118"/>
                </a:lnTo>
                <a:lnTo>
                  <a:pt x="105731" y="559965"/>
                </a:lnTo>
                <a:lnTo>
                  <a:pt x="109540" y="562857"/>
                </a:lnTo>
                <a:lnTo>
                  <a:pt x="113984" y="565738"/>
                </a:lnTo>
                <a:lnTo>
                  <a:pt x="118852" y="568611"/>
                </a:lnTo>
                <a:lnTo>
                  <a:pt x="123050" y="570526"/>
                </a:lnTo>
                <a:lnTo>
                  <a:pt x="130254" y="572655"/>
                </a:lnTo>
                <a:lnTo>
                  <a:pt x="136630" y="576141"/>
                </a:lnTo>
                <a:lnTo>
                  <a:pt x="143593" y="580865"/>
                </a:lnTo>
                <a:lnTo>
                  <a:pt x="148116" y="583459"/>
                </a:lnTo>
                <a:lnTo>
                  <a:pt x="153036" y="586140"/>
                </a:lnTo>
                <a:lnTo>
                  <a:pt x="157269" y="587927"/>
                </a:lnTo>
                <a:lnTo>
                  <a:pt x="164513" y="589914"/>
                </a:lnTo>
                <a:lnTo>
                  <a:pt x="170907" y="593336"/>
                </a:lnTo>
                <a:lnTo>
                  <a:pt x="173945" y="595583"/>
                </a:lnTo>
                <a:lnTo>
                  <a:pt x="179862" y="598078"/>
                </a:lnTo>
                <a:lnTo>
                  <a:pt x="185666" y="599188"/>
                </a:lnTo>
                <a:lnTo>
                  <a:pt x="188547" y="599483"/>
                </a:lnTo>
                <a:lnTo>
                  <a:pt x="197167" y="6000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8"/>
          <p:cNvSpPr/>
          <p:nvPr/>
        </p:nvSpPr>
        <p:spPr>
          <a:xfrm>
            <a:off x="3783331" y="4577715"/>
            <a:ext cx="222883" cy="557213"/>
          </a:xfrm>
          <a:custGeom>
            <a:avLst/>
            <a:gdLst/>
            <a:ahLst/>
            <a:cxnLst/>
            <a:rect l="0" t="0" r="0" b="0"/>
            <a:pathLst>
              <a:path w="222883" h="557213">
                <a:moveTo>
                  <a:pt x="188594" y="557212"/>
                </a:moveTo>
                <a:lnTo>
                  <a:pt x="195974" y="557212"/>
                </a:lnTo>
                <a:lnTo>
                  <a:pt x="201364" y="552662"/>
                </a:lnTo>
                <a:lnTo>
                  <a:pt x="203775" y="551321"/>
                </a:lnTo>
                <a:lnTo>
                  <a:pt x="208993" y="549831"/>
                </a:lnTo>
                <a:lnTo>
                  <a:pt x="212735" y="548993"/>
                </a:lnTo>
                <a:lnTo>
                  <a:pt x="213260" y="547923"/>
                </a:lnTo>
                <a:lnTo>
                  <a:pt x="214173" y="541290"/>
                </a:lnTo>
                <a:lnTo>
                  <a:pt x="220175" y="533464"/>
                </a:lnTo>
                <a:lnTo>
                  <a:pt x="221680" y="528243"/>
                </a:lnTo>
                <a:lnTo>
                  <a:pt x="222778" y="511457"/>
                </a:lnTo>
                <a:lnTo>
                  <a:pt x="222882" y="472651"/>
                </a:lnTo>
                <a:lnTo>
                  <a:pt x="221930" y="468453"/>
                </a:lnTo>
                <a:lnTo>
                  <a:pt x="216992" y="457042"/>
                </a:lnTo>
                <a:lnTo>
                  <a:pt x="215105" y="442971"/>
                </a:lnTo>
                <a:lnTo>
                  <a:pt x="214416" y="426151"/>
                </a:lnTo>
                <a:lnTo>
                  <a:pt x="214342" y="412758"/>
                </a:lnTo>
                <a:lnTo>
                  <a:pt x="213379" y="408522"/>
                </a:lnTo>
                <a:lnTo>
                  <a:pt x="208426" y="397056"/>
                </a:lnTo>
                <a:lnTo>
                  <a:pt x="206535" y="382970"/>
                </a:lnTo>
                <a:lnTo>
                  <a:pt x="206092" y="375631"/>
                </a:lnTo>
                <a:lnTo>
                  <a:pt x="201293" y="361594"/>
                </a:lnTo>
                <a:lnTo>
                  <a:pt x="197028" y="345675"/>
                </a:lnTo>
                <a:lnTo>
                  <a:pt x="191516" y="331551"/>
                </a:lnTo>
                <a:lnTo>
                  <a:pt x="186631" y="315223"/>
                </a:lnTo>
                <a:lnTo>
                  <a:pt x="182006" y="305834"/>
                </a:lnTo>
                <a:lnTo>
                  <a:pt x="176776" y="298486"/>
                </a:lnTo>
                <a:lnTo>
                  <a:pt x="173095" y="294240"/>
                </a:lnTo>
                <a:lnTo>
                  <a:pt x="168736" y="289505"/>
                </a:lnTo>
                <a:lnTo>
                  <a:pt x="156040" y="276279"/>
                </a:lnTo>
                <a:lnTo>
                  <a:pt x="143216" y="263277"/>
                </a:lnTo>
                <a:lnTo>
                  <a:pt x="139292" y="260290"/>
                </a:lnTo>
                <a:lnTo>
                  <a:pt x="134771" y="257347"/>
                </a:lnTo>
                <a:lnTo>
                  <a:pt x="129852" y="254432"/>
                </a:lnTo>
                <a:lnTo>
                  <a:pt x="124667" y="250584"/>
                </a:lnTo>
                <a:lnTo>
                  <a:pt x="119306" y="246113"/>
                </a:lnTo>
                <a:lnTo>
                  <a:pt x="109222" y="237019"/>
                </a:lnTo>
                <a:lnTo>
                  <a:pt x="101565" y="229802"/>
                </a:lnTo>
                <a:lnTo>
                  <a:pt x="87936" y="216455"/>
                </a:lnTo>
                <a:lnTo>
                  <a:pt x="57514" y="186099"/>
                </a:lnTo>
                <a:lnTo>
                  <a:pt x="53582" y="183121"/>
                </a:lnTo>
                <a:lnTo>
                  <a:pt x="49056" y="180183"/>
                </a:lnTo>
                <a:lnTo>
                  <a:pt x="44133" y="177272"/>
                </a:lnTo>
                <a:lnTo>
                  <a:pt x="39899" y="173426"/>
                </a:lnTo>
                <a:lnTo>
                  <a:pt x="36124" y="168958"/>
                </a:lnTo>
                <a:lnTo>
                  <a:pt x="29390" y="159864"/>
                </a:lnTo>
                <a:lnTo>
                  <a:pt x="23221" y="152648"/>
                </a:lnTo>
                <a:lnTo>
                  <a:pt x="17305" y="146266"/>
                </a:lnTo>
                <a:lnTo>
                  <a:pt x="14393" y="143230"/>
                </a:lnTo>
                <a:lnTo>
                  <a:pt x="12453" y="140254"/>
                </a:lnTo>
                <a:lnTo>
                  <a:pt x="8769" y="131515"/>
                </a:lnTo>
                <a:lnTo>
                  <a:pt x="4531" y="125761"/>
                </a:lnTo>
                <a:lnTo>
                  <a:pt x="3020" y="121941"/>
                </a:lnTo>
                <a:lnTo>
                  <a:pt x="595" y="104661"/>
                </a:lnTo>
                <a:lnTo>
                  <a:pt x="77" y="88818"/>
                </a:lnTo>
                <a:lnTo>
                  <a:pt x="0" y="57152"/>
                </a:lnTo>
                <a:lnTo>
                  <a:pt x="952" y="54294"/>
                </a:lnTo>
                <a:lnTo>
                  <a:pt x="5890" y="45721"/>
                </a:lnTo>
                <a:lnTo>
                  <a:pt x="8729" y="37147"/>
                </a:lnTo>
                <a:lnTo>
                  <a:pt x="12769" y="31432"/>
                </a:lnTo>
                <a:lnTo>
                  <a:pt x="15180" y="29527"/>
                </a:lnTo>
                <a:lnTo>
                  <a:pt x="17740" y="28257"/>
                </a:lnTo>
                <a:lnTo>
                  <a:pt x="20398" y="27410"/>
                </a:lnTo>
                <a:lnTo>
                  <a:pt x="25893" y="23930"/>
                </a:lnTo>
                <a:lnTo>
                  <a:pt x="28692" y="21668"/>
                </a:lnTo>
                <a:lnTo>
                  <a:pt x="32462" y="20160"/>
                </a:lnTo>
                <a:lnTo>
                  <a:pt x="36881" y="19155"/>
                </a:lnTo>
                <a:lnTo>
                  <a:pt x="41732" y="18485"/>
                </a:lnTo>
                <a:lnTo>
                  <a:pt x="45918" y="17085"/>
                </a:lnTo>
                <a:lnTo>
                  <a:pt x="49662" y="15200"/>
                </a:lnTo>
                <a:lnTo>
                  <a:pt x="56361" y="11518"/>
                </a:lnTo>
                <a:lnTo>
                  <a:pt x="62513" y="9882"/>
                </a:lnTo>
                <a:lnTo>
                  <a:pt x="66440" y="9445"/>
                </a:lnTo>
                <a:lnTo>
                  <a:pt x="70963" y="9154"/>
                </a:lnTo>
                <a:lnTo>
                  <a:pt x="80116" y="8831"/>
                </a:lnTo>
                <a:lnTo>
                  <a:pt x="90624" y="8649"/>
                </a:lnTo>
                <a:lnTo>
                  <a:pt x="105618" y="8582"/>
                </a:lnTo>
                <a:lnTo>
                  <a:pt x="107560" y="7627"/>
                </a:lnTo>
                <a:lnTo>
                  <a:pt x="108853" y="6036"/>
                </a:lnTo>
                <a:lnTo>
                  <a:pt x="110930" y="1192"/>
                </a:lnTo>
                <a:lnTo>
                  <a:pt x="112052" y="794"/>
                </a:lnTo>
                <a:lnTo>
                  <a:pt x="118159" y="157"/>
                </a:lnTo>
                <a:lnTo>
                  <a:pt x="12001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9"/>
          <p:cNvSpPr/>
          <p:nvPr/>
        </p:nvSpPr>
        <p:spPr>
          <a:xfrm>
            <a:off x="1940243" y="5452143"/>
            <a:ext cx="260879" cy="368585"/>
          </a:xfrm>
          <a:custGeom>
            <a:avLst/>
            <a:gdLst/>
            <a:ahLst/>
            <a:cxnLst/>
            <a:rect l="0" t="0" r="0" b="0"/>
            <a:pathLst>
              <a:path w="260879" h="368585">
                <a:moveTo>
                  <a:pt x="17144" y="42829"/>
                </a:moveTo>
                <a:lnTo>
                  <a:pt x="17144" y="38279"/>
                </a:lnTo>
                <a:lnTo>
                  <a:pt x="16191" y="36938"/>
                </a:lnTo>
                <a:lnTo>
                  <a:pt x="14604" y="36044"/>
                </a:lnTo>
                <a:lnTo>
                  <a:pt x="9763" y="34610"/>
                </a:lnTo>
                <a:lnTo>
                  <a:pt x="9366" y="33540"/>
                </a:lnTo>
                <a:lnTo>
                  <a:pt x="8924" y="29810"/>
                </a:lnTo>
                <a:lnTo>
                  <a:pt x="7854" y="28435"/>
                </a:lnTo>
                <a:lnTo>
                  <a:pt x="6188" y="27518"/>
                </a:lnTo>
                <a:lnTo>
                  <a:pt x="106" y="25716"/>
                </a:lnTo>
                <a:lnTo>
                  <a:pt x="0" y="14729"/>
                </a:lnTo>
                <a:lnTo>
                  <a:pt x="0" y="12666"/>
                </a:lnTo>
                <a:lnTo>
                  <a:pt x="952" y="11290"/>
                </a:lnTo>
                <a:lnTo>
                  <a:pt x="2539" y="10373"/>
                </a:lnTo>
                <a:lnTo>
                  <a:pt x="4550" y="9762"/>
                </a:lnTo>
                <a:lnTo>
                  <a:pt x="5890" y="8401"/>
                </a:lnTo>
                <a:lnTo>
                  <a:pt x="6784" y="6542"/>
                </a:lnTo>
                <a:lnTo>
                  <a:pt x="7380" y="4351"/>
                </a:lnTo>
                <a:lnTo>
                  <a:pt x="8730" y="2889"/>
                </a:lnTo>
                <a:lnTo>
                  <a:pt x="10582" y="1915"/>
                </a:lnTo>
                <a:lnTo>
                  <a:pt x="15180" y="833"/>
                </a:lnTo>
                <a:lnTo>
                  <a:pt x="23124" y="223"/>
                </a:lnTo>
                <a:lnTo>
                  <a:pt x="28692" y="81"/>
                </a:lnTo>
                <a:lnTo>
                  <a:pt x="41732" y="0"/>
                </a:lnTo>
                <a:lnTo>
                  <a:pt x="46871" y="942"/>
                </a:lnTo>
                <a:lnTo>
                  <a:pt x="52202" y="2522"/>
                </a:lnTo>
                <a:lnTo>
                  <a:pt x="57661" y="4528"/>
                </a:lnTo>
                <a:lnTo>
                  <a:pt x="63205" y="5865"/>
                </a:lnTo>
                <a:lnTo>
                  <a:pt x="68807" y="6757"/>
                </a:lnTo>
                <a:lnTo>
                  <a:pt x="74446" y="7351"/>
                </a:lnTo>
                <a:lnTo>
                  <a:pt x="80110" y="8699"/>
                </a:lnTo>
                <a:lnTo>
                  <a:pt x="85791" y="10551"/>
                </a:lnTo>
                <a:lnTo>
                  <a:pt x="91484" y="12738"/>
                </a:lnTo>
                <a:lnTo>
                  <a:pt x="96231" y="15148"/>
                </a:lnTo>
                <a:lnTo>
                  <a:pt x="104046" y="20367"/>
                </a:lnTo>
                <a:lnTo>
                  <a:pt x="110695" y="25861"/>
                </a:lnTo>
                <a:lnTo>
                  <a:pt x="116825" y="31478"/>
                </a:lnTo>
                <a:lnTo>
                  <a:pt x="125631" y="39995"/>
                </a:lnTo>
                <a:lnTo>
                  <a:pt x="131400" y="45697"/>
                </a:lnTo>
                <a:lnTo>
                  <a:pt x="133320" y="48551"/>
                </a:lnTo>
                <a:lnTo>
                  <a:pt x="136654" y="58282"/>
                </a:lnTo>
                <a:lnTo>
                  <a:pt x="135870" y="59798"/>
                </a:lnTo>
                <a:lnTo>
                  <a:pt x="127767" y="69076"/>
                </a:lnTo>
                <a:lnTo>
                  <a:pt x="125183" y="71757"/>
                </a:lnTo>
                <a:lnTo>
                  <a:pt x="122507" y="73544"/>
                </a:lnTo>
                <a:lnTo>
                  <a:pt x="116995" y="75531"/>
                </a:lnTo>
                <a:lnTo>
                  <a:pt x="111369" y="78953"/>
                </a:lnTo>
                <a:lnTo>
                  <a:pt x="108536" y="81199"/>
                </a:lnTo>
                <a:lnTo>
                  <a:pt x="105695" y="82697"/>
                </a:lnTo>
                <a:lnTo>
                  <a:pt x="99997" y="84360"/>
                </a:lnTo>
                <a:lnTo>
                  <a:pt x="94290" y="85100"/>
                </a:lnTo>
                <a:lnTo>
                  <a:pt x="88579" y="85429"/>
                </a:lnTo>
                <a:lnTo>
                  <a:pt x="82865" y="85575"/>
                </a:lnTo>
                <a:lnTo>
                  <a:pt x="80960" y="86566"/>
                </a:lnTo>
                <a:lnTo>
                  <a:pt x="79691" y="88180"/>
                </a:lnTo>
                <a:lnTo>
                  <a:pt x="78844" y="90208"/>
                </a:lnTo>
                <a:lnTo>
                  <a:pt x="77328" y="91560"/>
                </a:lnTo>
                <a:lnTo>
                  <a:pt x="75364" y="92461"/>
                </a:lnTo>
                <a:lnTo>
                  <a:pt x="73102" y="93062"/>
                </a:lnTo>
                <a:lnTo>
                  <a:pt x="71595" y="94415"/>
                </a:lnTo>
                <a:lnTo>
                  <a:pt x="70589" y="96270"/>
                </a:lnTo>
                <a:lnTo>
                  <a:pt x="69919" y="98459"/>
                </a:lnTo>
                <a:lnTo>
                  <a:pt x="68520" y="99918"/>
                </a:lnTo>
                <a:lnTo>
                  <a:pt x="66635" y="100891"/>
                </a:lnTo>
                <a:lnTo>
                  <a:pt x="60394" y="102723"/>
                </a:lnTo>
                <a:lnTo>
                  <a:pt x="67421" y="110208"/>
                </a:lnTo>
                <a:lnTo>
                  <a:pt x="70604" y="110875"/>
                </a:lnTo>
                <a:lnTo>
                  <a:pt x="77752" y="111251"/>
                </a:lnTo>
                <a:lnTo>
                  <a:pt x="84086" y="111339"/>
                </a:lnTo>
                <a:lnTo>
                  <a:pt x="167165" y="111409"/>
                </a:lnTo>
                <a:lnTo>
                  <a:pt x="174308" y="112361"/>
                </a:lnTo>
                <a:lnTo>
                  <a:pt x="181928" y="113949"/>
                </a:lnTo>
                <a:lnTo>
                  <a:pt x="189865" y="115960"/>
                </a:lnTo>
                <a:lnTo>
                  <a:pt x="197061" y="118253"/>
                </a:lnTo>
                <a:lnTo>
                  <a:pt x="203764" y="120734"/>
                </a:lnTo>
                <a:lnTo>
                  <a:pt x="210137" y="123341"/>
                </a:lnTo>
                <a:lnTo>
                  <a:pt x="216291" y="126031"/>
                </a:lnTo>
                <a:lnTo>
                  <a:pt x="228209" y="131560"/>
                </a:lnTo>
                <a:lnTo>
                  <a:pt x="233101" y="134368"/>
                </a:lnTo>
                <a:lnTo>
                  <a:pt x="241077" y="140028"/>
                </a:lnTo>
                <a:lnTo>
                  <a:pt x="247798" y="148259"/>
                </a:lnTo>
                <a:lnTo>
                  <a:pt x="253959" y="158266"/>
                </a:lnTo>
                <a:lnTo>
                  <a:pt x="259873" y="169065"/>
                </a:lnTo>
                <a:lnTo>
                  <a:pt x="260878" y="174611"/>
                </a:lnTo>
                <a:lnTo>
                  <a:pt x="260596" y="180214"/>
                </a:lnTo>
                <a:lnTo>
                  <a:pt x="257742" y="191519"/>
                </a:lnTo>
                <a:lnTo>
                  <a:pt x="253299" y="202893"/>
                </a:lnTo>
                <a:lnTo>
                  <a:pt x="249828" y="209546"/>
                </a:lnTo>
                <a:lnTo>
                  <a:pt x="245609" y="216839"/>
                </a:lnTo>
                <a:lnTo>
                  <a:pt x="240892" y="224558"/>
                </a:lnTo>
                <a:lnTo>
                  <a:pt x="230570" y="240755"/>
                </a:lnTo>
                <a:lnTo>
                  <a:pt x="225150" y="249075"/>
                </a:lnTo>
                <a:lnTo>
                  <a:pt x="218680" y="257479"/>
                </a:lnTo>
                <a:lnTo>
                  <a:pt x="211509" y="265939"/>
                </a:lnTo>
                <a:lnTo>
                  <a:pt x="203871" y="274436"/>
                </a:lnTo>
                <a:lnTo>
                  <a:pt x="195921" y="282006"/>
                </a:lnTo>
                <a:lnTo>
                  <a:pt x="187764" y="288958"/>
                </a:lnTo>
                <a:lnTo>
                  <a:pt x="179468" y="295498"/>
                </a:lnTo>
                <a:lnTo>
                  <a:pt x="172032" y="301762"/>
                </a:lnTo>
                <a:lnTo>
                  <a:pt x="165170" y="307844"/>
                </a:lnTo>
                <a:lnTo>
                  <a:pt x="158691" y="313803"/>
                </a:lnTo>
                <a:lnTo>
                  <a:pt x="150561" y="319681"/>
                </a:lnTo>
                <a:lnTo>
                  <a:pt x="141331" y="325505"/>
                </a:lnTo>
                <a:lnTo>
                  <a:pt x="131368" y="331292"/>
                </a:lnTo>
                <a:lnTo>
                  <a:pt x="110138" y="342802"/>
                </a:lnTo>
                <a:lnTo>
                  <a:pt x="99142" y="348539"/>
                </a:lnTo>
                <a:lnTo>
                  <a:pt x="88955" y="352363"/>
                </a:lnTo>
                <a:lnTo>
                  <a:pt x="79305" y="354913"/>
                </a:lnTo>
                <a:lnTo>
                  <a:pt x="70015" y="356612"/>
                </a:lnTo>
                <a:lnTo>
                  <a:pt x="60964" y="358698"/>
                </a:lnTo>
                <a:lnTo>
                  <a:pt x="52072" y="361041"/>
                </a:lnTo>
                <a:lnTo>
                  <a:pt x="43287" y="363555"/>
                </a:lnTo>
                <a:lnTo>
                  <a:pt x="36478" y="365232"/>
                </a:lnTo>
                <a:lnTo>
                  <a:pt x="30986" y="366349"/>
                </a:lnTo>
                <a:lnTo>
                  <a:pt x="17144" y="3685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0"/>
          <p:cNvSpPr/>
          <p:nvPr/>
        </p:nvSpPr>
        <p:spPr>
          <a:xfrm>
            <a:off x="2300309" y="5460682"/>
            <a:ext cx="256245" cy="257176"/>
          </a:xfrm>
          <a:custGeom>
            <a:avLst/>
            <a:gdLst/>
            <a:ahLst/>
            <a:cxnLst/>
            <a:rect l="0" t="0" r="0" b="0"/>
            <a:pathLst>
              <a:path w="256245" h="257176">
                <a:moveTo>
                  <a:pt x="59985" y="0"/>
                </a:moveTo>
                <a:lnTo>
                  <a:pt x="48054" y="11932"/>
                </a:lnTo>
                <a:lnTo>
                  <a:pt x="42617" y="19908"/>
                </a:lnTo>
                <a:lnTo>
                  <a:pt x="39834" y="24702"/>
                </a:lnTo>
                <a:lnTo>
                  <a:pt x="34202" y="32569"/>
                </a:lnTo>
                <a:lnTo>
                  <a:pt x="31366" y="36000"/>
                </a:lnTo>
                <a:lnTo>
                  <a:pt x="28524" y="41145"/>
                </a:lnTo>
                <a:lnTo>
                  <a:pt x="25676" y="47432"/>
                </a:lnTo>
                <a:lnTo>
                  <a:pt x="22825" y="54482"/>
                </a:lnTo>
                <a:lnTo>
                  <a:pt x="19019" y="61087"/>
                </a:lnTo>
                <a:lnTo>
                  <a:pt x="14577" y="67394"/>
                </a:lnTo>
                <a:lnTo>
                  <a:pt x="9711" y="73505"/>
                </a:lnTo>
                <a:lnTo>
                  <a:pt x="6466" y="79483"/>
                </a:lnTo>
                <a:lnTo>
                  <a:pt x="4304" y="85374"/>
                </a:lnTo>
                <a:lnTo>
                  <a:pt x="2862" y="91206"/>
                </a:lnTo>
                <a:lnTo>
                  <a:pt x="1901" y="96999"/>
                </a:lnTo>
                <a:lnTo>
                  <a:pt x="1260" y="102766"/>
                </a:lnTo>
                <a:lnTo>
                  <a:pt x="832" y="108516"/>
                </a:lnTo>
                <a:lnTo>
                  <a:pt x="548" y="114254"/>
                </a:lnTo>
                <a:lnTo>
                  <a:pt x="231" y="125710"/>
                </a:lnTo>
                <a:lnTo>
                  <a:pt x="0" y="160018"/>
                </a:lnTo>
                <a:lnTo>
                  <a:pt x="945" y="165734"/>
                </a:lnTo>
                <a:lnTo>
                  <a:pt x="2528" y="171450"/>
                </a:lnTo>
                <a:lnTo>
                  <a:pt x="4535" y="177165"/>
                </a:lnTo>
                <a:lnTo>
                  <a:pt x="7779" y="182880"/>
                </a:lnTo>
                <a:lnTo>
                  <a:pt x="11846" y="188595"/>
                </a:lnTo>
                <a:lnTo>
                  <a:pt x="16463" y="194310"/>
                </a:lnTo>
                <a:lnTo>
                  <a:pt x="21445" y="200025"/>
                </a:lnTo>
                <a:lnTo>
                  <a:pt x="26672" y="205740"/>
                </a:lnTo>
                <a:lnTo>
                  <a:pt x="32062" y="211455"/>
                </a:lnTo>
                <a:lnTo>
                  <a:pt x="37560" y="216218"/>
                </a:lnTo>
                <a:lnTo>
                  <a:pt x="43130" y="220346"/>
                </a:lnTo>
                <a:lnTo>
                  <a:pt x="48748" y="224049"/>
                </a:lnTo>
                <a:lnTo>
                  <a:pt x="54399" y="228424"/>
                </a:lnTo>
                <a:lnTo>
                  <a:pt x="60071" y="233245"/>
                </a:lnTo>
                <a:lnTo>
                  <a:pt x="65758" y="238364"/>
                </a:lnTo>
                <a:lnTo>
                  <a:pt x="72406" y="241777"/>
                </a:lnTo>
                <a:lnTo>
                  <a:pt x="79696" y="244052"/>
                </a:lnTo>
                <a:lnTo>
                  <a:pt x="87413" y="245569"/>
                </a:lnTo>
                <a:lnTo>
                  <a:pt x="94463" y="247533"/>
                </a:lnTo>
                <a:lnTo>
                  <a:pt x="101068" y="249795"/>
                </a:lnTo>
                <a:lnTo>
                  <a:pt x="107376" y="252255"/>
                </a:lnTo>
                <a:lnTo>
                  <a:pt x="114439" y="253895"/>
                </a:lnTo>
                <a:lnTo>
                  <a:pt x="122005" y="254988"/>
                </a:lnTo>
                <a:lnTo>
                  <a:pt x="129907" y="255717"/>
                </a:lnTo>
                <a:lnTo>
                  <a:pt x="138032" y="256203"/>
                </a:lnTo>
                <a:lnTo>
                  <a:pt x="154681" y="256743"/>
                </a:lnTo>
                <a:lnTo>
                  <a:pt x="162168" y="255934"/>
                </a:lnTo>
                <a:lnTo>
                  <a:pt x="169065" y="254443"/>
                </a:lnTo>
                <a:lnTo>
                  <a:pt x="182760" y="250246"/>
                </a:lnTo>
                <a:lnTo>
                  <a:pt x="198372" y="245206"/>
                </a:lnTo>
                <a:lnTo>
                  <a:pt x="205583" y="241576"/>
                </a:lnTo>
                <a:lnTo>
                  <a:pt x="212296" y="237250"/>
                </a:lnTo>
                <a:lnTo>
                  <a:pt x="218676" y="232462"/>
                </a:lnTo>
                <a:lnTo>
                  <a:pt x="223881" y="228317"/>
                </a:lnTo>
                <a:lnTo>
                  <a:pt x="228304" y="224601"/>
                </a:lnTo>
                <a:lnTo>
                  <a:pt x="232206" y="221171"/>
                </a:lnTo>
                <a:lnTo>
                  <a:pt x="236711" y="216981"/>
                </a:lnTo>
                <a:lnTo>
                  <a:pt x="246798" y="207243"/>
                </a:lnTo>
                <a:lnTo>
                  <a:pt x="250250" y="202933"/>
                </a:lnTo>
                <a:lnTo>
                  <a:pt x="254085" y="195602"/>
                </a:lnTo>
                <a:lnTo>
                  <a:pt x="255789" y="189170"/>
                </a:lnTo>
                <a:lnTo>
                  <a:pt x="256244" y="186121"/>
                </a:lnTo>
                <a:lnTo>
                  <a:pt x="255595" y="183135"/>
                </a:lnTo>
                <a:lnTo>
                  <a:pt x="252333" y="177279"/>
                </a:lnTo>
                <a:lnTo>
                  <a:pt x="250129" y="175335"/>
                </a:lnTo>
                <a:lnTo>
                  <a:pt x="247708" y="174041"/>
                </a:lnTo>
                <a:lnTo>
                  <a:pt x="241525" y="171649"/>
                </a:lnTo>
                <a:lnTo>
                  <a:pt x="237209" y="169678"/>
                </a:lnTo>
                <a:lnTo>
                  <a:pt x="232427" y="167411"/>
                </a:lnTo>
                <a:lnTo>
                  <a:pt x="227334" y="166853"/>
                </a:lnTo>
                <a:lnTo>
                  <a:pt x="222034" y="167432"/>
                </a:lnTo>
                <a:lnTo>
                  <a:pt x="216595" y="168772"/>
                </a:lnTo>
                <a:lnTo>
                  <a:pt x="211065" y="169665"/>
                </a:lnTo>
                <a:lnTo>
                  <a:pt x="205472" y="170260"/>
                </a:lnTo>
                <a:lnTo>
                  <a:pt x="199839" y="170657"/>
                </a:lnTo>
                <a:lnTo>
                  <a:pt x="194179" y="171874"/>
                </a:lnTo>
                <a:lnTo>
                  <a:pt x="188500" y="173638"/>
                </a:lnTo>
                <a:lnTo>
                  <a:pt x="182809" y="175766"/>
                </a:lnTo>
                <a:lnTo>
                  <a:pt x="178063" y="178137"/>
                </a:lnTo>
                <a:lnTo>
                  <a:pt x="165880" y="186026"/>
                </a:lnTo>
                <a:lnTo>
                  <a:pt x="161062" y="188787"/>
                </a:lnTo>
                <a:lnTo>
                  <a:pt x="150628" y="194396"/>
                </a:lnTo>
                <a:lnTo>
                  <a:pt x="139641" y="200063"/>
                </a:lnTo>
                <a:lnTo>
                  <a:pt x="134997" y="202908"/>
                </a:lnTo>
                <a:lnTo>
                  <a:pt x="127296" y="208609"/>
                </a:lnTo>
                <a:lnTo>
                  <a:pt x="120699" y="214318"/>
                </a:lnTo>
                <a:lnTo>
                  <a:pt x="117606" y="217174"/>
                </a:lnTo>
                <a:lnTo>
                  <a:pt x="114592" y="220983"/>
                </a:lnTo>
                <a:lnTo>
                  <a:pt x="111630" y="225427"/>
                </a:lnTo>
                <a:lnTo>
                  <a:pt x="108703" y="230295"/>
                </a:lnTo>
                <a:lnTo>
                  <a:pt x="105450" y="238243"/>
                </a:lnTo>
                <a:lnTo>
                  <a:pt x="104583" y="241697"/>
                </a:lnTo>
                <a:lnTo>
                  <a:pt x="101079" y="248073"/>
                </a:lnTo>
                <a:lnTo>
                  <a:pt x="94275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1"/>
          <p:cNvSpPr/>
          <p:nvPr/>
        </p:nvSpPr>
        <p:spPr>
          <a:xfrm>
            <a:off x="1967151" y="5780939"/>
            <a:ext cx="710327" cy="116941"/>
          </a:xfrm>
          <a:custGeom>
            <a:avLst/>
            <a:gdLst/>
            <a:ahLst/>
            <a:cxnLst/>
            <a:rect l="0" t="0" r="0" b="0"/>
            <a:pathLst>
              <a:path w="710327" h="116941">
                <a:moveTo>
                  <a:pt x="701753" y="14071"/>
                </a:moveTo>
                <a:lnTo>
                  <a:pt x="701753" y="948"/>
                </a:lnTo>
                <a:lnTo>
                  <a:pt x="702706" y="560"/>
                </a:lnTo>
                <a:lnTo>
                  <a:pt x="704293" y="1253"/>
                </a:lnTo>
                <a:lnTo>
                  <a:pt x="706305" y="2668"/>
                </a:lnTo>
                <a:lnTo>
                  <a:pt x="707645" y="2659"/>
                </a:lnTo>
                <a:lnTo>
                  <a:pt x="708539" y="1701"/>
                </a:lnTo>
                <a:lnTo>
                  <a:pt x="709134" y="109"/>
                </a:lnTo>
                <a:lnTo>
                  <a:pt x="709532" y="0"/>
                </a:lnTo>
                <a:lnTo>
                  <a:pt x="709796" y="880"/>
                </a:lnTo>
                <a:lnTo>
                  <a:pt x="710323" y="5475"/>
                </a:lnTo>
                <a:lnTo>
                  <a:pt x="710326" y="5498"/>
                </a:lnTo>
                <a:lnTo>
                  <a:pt x="701858" y="5498"/>
                </a:lnTo>
                <a:lnTo>
                  <a:pt x="710295" y="5498"/>
                </a:lnTo>
                <a:lnTo>
                  <a:pt x="652640" y="5498"/>
                </a:lnTo>
                <a:lnTo>
                  <a:pt x="641508" y="8039"/>
                </a:lnTo>
                <a:lnTo>
                  <a:pt x="629258" y="11390"/>
                </a:lnTo>
                <a:lnTo>
                  <a:pt x="614288" y="12879"/>
                </a:lnTo>
                <a:lnTo>
                  <a:pt x="598110" y="13541"/>
                </a:lnTo>
                <a:lnTo>
                  <a:pt x="580442" y="14788"/>
                </a:lnTo>
                <a:lnTo>
                  <a:pt x="570397" y="16454"/>
                </a:lnTo>
                <a:lnTo>
                  <a:pt x="549075" y="19892"/>
                </a:lnTo>
                <a:lnTo>
                  <a:pt x="526899" y="21420"/>
                </a:lnTo>
                <a:lnTo>
                  <a:pt x="515651" y="22781"/>
                </a:lnTo>
                <a:lnTo>
                  <a:pt x="504343" y="24640"/>
                </a:lnTo>
                <a:lnTo>
                  <a:pt x="492994" y="26832"/>
                </a:lnTo>
                <a:lnTo>
                  <a:pt x="470224" y="31807"/>
                </a:lnTo>
                <a:lnTo>
                  <a:pt x="401710" y="48412"/>
                </a:lnTo>
                <a:lnTo>
                  <a:pt x="355995" y="59801"/>
                </a:lnTo>
                <a:lnTo>
                  <a:pt x="344565" y="61702"/>
                </a:lnTo>
                <a:lnTo>
                  <a:pt x="333135" y="62970"/>
                </a:lnTo>
                <a:lnTo>
                  <a:pt x="321705" y="63816"/>
                </a:lnTo>
                <a:lnTo>
                  <a:pt x="309323" y="65332"/>
                </a:lnTo>
                <a:lnTo>
                  <a:pt x="296306" y="67295"/>
                </a:lnTo>
                <a:lnTo>
                  <a:pt x="282865" y="69556"/>
                </a:lnTo>
                <a:lnTo>
                  <a:pt x="270094" y="72016"/>
                </a:lnTo>
                <a:lnTo>
                  <a:pt x="245745" y="77289"/>
                </a:lnTo>
                <a:lnTo>
                  <a:pt x="234870" y="80029"/>
                </a:lnTo>
                <a:lnTo>
                  <a:pt x="224763" y="82808"/>
                </a:lnTo>
                <a:lnTo>
                  <a:pt x="215167" y="85613"/>
                </a:lnTo>
                <a:lnTo>
                  <a:pt x="194346" y="88730"/>
                </a:lnTo>
                <a:lnTo>
                  <a:pt x="173344" y="91068"/>
                </a:lnTo>
                <a:lnTo>
                  <a:pt x="163743" y="93024"/>
                </a:lnTo>
                <a:lnTo>
                  <a:pt x="154485" y="95282"/>
                </a:lnTo>
                <a:lnTo>
                  <a:pt x="145455" y="97739"/>
                </a:lnTo>
                <a:lnTo>
                  <a:pt x="127802" y="103009"/>
                </a:lnTo>
                <a:lnTo>
                  <a:pt x="110431" y="105986"/>
                </a:lnTo>
                <a:lnTo>
                  <a:pt x="94139" y="108262"/>
                </a:lnTo>
                <a:lnTo>
                  <a:pt x="87127" y="110202"/>
                </a:lnTo>
                <a:lnTo>
                  <a:pt x="80548" y="112449"/>
                </a:lnTo>
                <a:lnTo>
                  <a:pt x="65617" y="114944"/>
                </a:lnTo>
                <a:lnTo>
                  <a:pt x="46226" y="116349"/>
                </a:lnTo>
                <a:lnTo>
                  <a:pt x="24926" y="116889"/>
                </a:lnTo>
                <a:lnTo>
                  <a:pt x="1" y="116940"/>
                </a:lnTo>
                <a:lnTo>
                  <a:pt x="7381" y="116940"/>
                </a:lnTo>
                <a:lnTo>
                  <a:pt x="0" y="116940"/>
                </a:lnTo>
                <a:lnTo>
                  <a:pt x="7381" y="1169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2"/>
          <p:cNvSpPr/>
          <p:nvPr/>
        </p:nvSpPr>
        <p:spPr>
          <a:xfrm>
            <a:off x="2240280" y="5944467"/>
            <a:ext cx="261536" cy="347749"/>
          </a:xfrm>
          <a:custGeom>
            <a:avLst/>
            <a:gdLst/>
            <a:ahLst/>
            <a:cxnLst/>
            <a:rect l="0" t="0" r="0" b="0"/>
            <a:pathLst>
              <a:path w="261536" h="347749">
                <a:moveTo>
                  <a:pt x="8572" y="39137"/>
                </a:moveTo>
                <a:lnTo>
                  <a:pt x="4021" y="39137"/>
                </a:lnTo>
                <a:lnTo>
                  <a:pt x="2680" y="38185"/>
                </a:lnTo>
                <a:lnTo>
                  <a:pt x="1787" y="36598"/>
                </a:lnTo>
                <a:lnTo>
                  <a:pt x="31" y="30670"/>
                </a:lnTo>
                <a:lnTo>
                  <a:pt x="0" y="22349"/>
                </a:lnTo>
                <a:lnTo>
                  <a:pt x="4551" y="17547"/>
                </a:lnTo>
                <a:lnTo>
                  <a:pt x="5891" y="15219"/>
                </a:lnTo>
                <a:lnTo>
                  <a:pt x="7380" y="10092"/>
                </a:lnTo>
                <a:lnTo>
                  <a:pt x="8730" y="8344"/>
                </a:lnTo>
                <a:lnTo>
                  <a:pt x="10582" y="7179"/>
                </a:lnTo>
                <a:lnTo>
                  <a:pt x="15180" y="5884"/>
                </a:lnTo>
                <a:lnTo>
                  <a:pt x="20399" y="5308"/>
                </a:lnTo>
                <a:lnTo>
                  <a:pt x="28434" y="2513"/>
                </a:lnTo>
                <a:lnTo>
                  <a:pt x="33243" y="433"/>
                </a:lnTo>
                <a:lnTo>
                  <a:pt x="37402" y="0"/>
                </a:lnTo>
                <a:lnTo>
                  <a:pt x="41127" y="663"/>
                </a:lnTo>
                <a:lnTo>
                  <a:pt x="47806" y="2988"/>
                </a:lnTo>
                <a:lnTo>
                  <a:pt x="53949" y="4021"/>
                </a:lnTo>
                <a:lnTo>
                  <a:pt x="57873" y="5249"/>
                </a:lnTo>
                <a:lnTo>
                  <a:pt x="62395" y="7020"/>
                </a:lnTo>
                <a:lnTo>
                  <a:pt x="67314" y="9154"/>
                </a:lnTo>
                <a:lnTo>
                  <a:pt x="72498" y="10576"/>
                </a:lnTo>
                <a:lnTo>
                  <a:pt x="77860" y="11524"/>
                </a:lnTo>
                <a:lnTo>
                  <a:pt x="83339" y="12156"/>
                </a:lnTo>
                <a:lnTo>
                  <a:pt x="87944" y="13530"/>
                </a:lnTo>
                <a:lnTo>
                  <a:pt x="95601" y="17596"/>
                </a:lnTo>
                <a:lnTo>
                  <a:pt x="99929" y="20014"/>
                </a:lnTo>
                <a:lnTo>
                  <a:pt x="109818" y="25241"/>
                </a:lnTo>
                <a:lnTo>
                  <a:pt x="114169" y="27968"/>
                </a:lnTo>
                <a:lnTo>
                  <a:pt x="121544" y="33538"/>
                </a:lnTo>
                <a:lnTo>
                  <a:pt x="127997" y="39189"/>
                </a:lnTo>
                <a:lnTo>
                  <a:pt x="134040" y="44876"/>
                </a:lnTo>
                <a:lnTo>
                  <a:pt x="144004" y="54593"/>
                </a:lnTo>
                <a:lnTo>
                  <a:pt x="144580" y="56108"/>
                </a:lnTo>
                <a:lnTo>
                  <a:pt x="145220" y="60333"/>
                </a:lnTo>
                <a:lnTo>
                  <a:pt x="144438" y="61840"/>
                </a:lnTo>
                <a:lnTo>
                  <a:pt x="142964" y="62845"/>
                </a:lnTo>
                <a:lnTo>
                  <a:pt x="141029" y="63515"/>
                </a:lnTo>
                <a:lnTo>
                  <a:pt x="136340" y="66799"/>
                </a:lnTo>
                <a:lnTo>
                  <a:pt x="133755" y="69009"/>
                </a:lnTo>
                <a:lnTo>
                  <a:pt x="131080" y="70482"/>
                </a:lnTo>
                <a:lnTo>
                  <a:pt x="125567" y="72118"/>
                </a:lnTo>
                <a:lnTo>
                  <a:pt x="123716" y="73508"/>
                </a:lnTo>
                <a:lnTo>
                  <a:pt x="122482" y="75386"/>
                </a:lnTo>
                <a:lnTo>
                  <a:pt x="121660" y="77591"/>
                </a:lnTo>
                <a:lnTo>
                  <a:pt x="120159" y="79061"/>
                </a:lnTo>
                <a:lnTo>
                  <a:pt x="118206" y="80040"/>
                </a:lnTo>
                <a:lnTo>
                  <a:pt x="113496" y="81129"/>
                </a:lnTo>
                <a:lnTo>
                  <a:pt x="106441" y="81742"/>
                </a:lnTo>
                <a:lnTo>
                  <a:pt x="103009" y="81990"/>
                </a:lnTo>
                <a:lnTo>
                  <a:pt x="107461" y="81998"/>
                </a:lnTo>
                <a:lnTo>
                  <a:pt x="109741" y="82951"/>
                </a:lnTo>
                <a:lnTo>
                  <a:pt x="117500" y="87891"/>
                </a:lnTo>
                <a:lnTo>
                  <a:pt x="123024" y="89381"/>
                </a:lnTo>
                <a:lnTo>
                  <a:pt x="131195" y="90043"/>
                </a:lnTo>
                <a:lnTo>
                  <a:pt x="141176" y="90337"/>
                </a:lnTo>
                <a:lnTo>
                  <a:pt x="181231" y="90563"/>
                </a:lnTo>
                <a:lnTo>
                  <a:pt x="185591" y="91519"/>
                </a:lnTo>
                <a:lnTo>
                  <a:pt x="190402" y="93109"/>
                </a:lnTo>
                <a:lnTo>
                  <a:pt x="195515" y="95121"/>
                </a:lnTo>
                <a:lnTo>
                  <a:pt x="200828" y="97415"/>
                </a:lnTo>
                <a:lnTo>
                  <a:pt x="211811" y="102504"/>
                </a:lnTo>
                <a:lnTo>
                  <a:pt x="216455" y="105194"/>
                </a:lnTo>
                <a:lnTo>
                  <a:pt x="224155" y="110723"/>
                </a:lnTo>
                <a:lnTo>
                  <a:pt x="230751" y="116356"/>
                </a:lnTo>
                <a:lnTo>
                  <a:pt x="237811" y="122035"/>
                </a:lnTo>
                <a:lnTo>
                  <a:pt x="242360" y="124883"/>
                </a:lnTo>
                <a:lnTo>
                  <a:pt x="247299" y="127733"/>
                </a:lnTo>
                <a:lnTo>
                  <a:pt x="250591" y="131539"/>
                </a:lnTo>
                <a:lnTo>
                  <a:pt x="252785" y="135981"/>
                </a:lnTo>
                <a:lnTo>
                  <a:pt x="256176" y="146949"/>
                </a:lnTo>
                <a:lnTo>
                  <a:pt x="260858" y="161349"/>
                </a:lnTo>
                <a:lnTo>
                  <a:pt x="261535" y="168237"/>
                </a:lnTo>
                <a:lnTo>
                  <a:pt x="261034" y="174734"/>
                </a:lnTo>
                <a:lnTo>
                  <a:pt x="259748" y="180970"/>
                </a:lnTo>
                <a:lnTo>
                  <a:pt x="257937" y="187985"/>
                </a:lnTo>
                <a:lnTo>
                  <a:pt x="255778" y="195519"/>
                </a:lnTo>
                <a:lnTo>
                  <a:pt x="253386" y="203399"/>
                </a:lnTo>
                <a:lnTo>
                  <a:pt x="249886" y="211511"/>
                </a:lnTo>
                <a:lnTo>
                  <a:pt x="245648" y="219775"/>
                </a:lnTo>
                <a:lnTo>
                  <a:pt x="240918" y="228143"/>
                </a:lnTo>
                <a:lnTo>
                  <a:pt x="234907" y="236579"/>
                </a:lnTo>
                <a:lnTo>
                  <a:pt x="228042" y="245060"/>
                </a:lnTo>
                <a:lnTo>
                  <a:pt x="220608" y="253572"/>
                </a:lnTo>
                <a:lnTo>
                  <a:pt x="211842" y="262104"/>
                </a:lnTo>
                <a:lnTo>
                  <a:pt x="202187" y="270649"/>
                </a:lnTo>
                <a:lnTo>
                  <a:pt x="191942" y="279204"/>
                </a:lnTo>
                <a:lnTo>
                  <a:pt x="181301" y="286811"/>
                </a:lnTo>
                <a:lnTo>
                  <a:pt x="170397" y="293789"/>
                </a:lnTo>
                <a:lnTo>
                  <a:pt x="159318" y="300345"/>
                </a:lnTo>
                <a:lnTo>
                  <a:pt x="147169" y="306621"/>
                </a:lnTo>
                <a:lnTo>
                  <a:pt x="134308" y="312710"/>
                </a:lnTo>
                <a:lnTo>
                  <a:pt x="107317" y="324555"/>
                </a:lnTo>
                <a:lnTo>
                  <a:pt x="51434" y="347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3"/>
          <p:cNvSpPr/>
          <p:nvPr/>
        </p:nvSpPr>
        <p:spPr>
          <a:xfrm>
            <a:off x="2814637" y="5683567"/>
            <a:ext cx="291466" cy="51436"/>
          </a:xfrm>
          <a:custGeom>
            <a:avLst/>
            <a:gdLst/>
            <a:ahLst/>
            <a:cxnLst/>
            <a:rect l="0" t="0" r="0" b="0"/>
            <a:pathLst>
              <a:path w="291466" h="51436">
                <a:moveTo>
                  <a:pt x="291465" y="17145"/>
                </a:moveTo>
                <a:lnTo>
                  <a:pt x="291465" y="12595"/>
                </a:lnTo>
                <a:lnTo>
                  <a:pt x="290513" y="11253"/>
                </a:lnTo>
                <a:lnTo>
                  <a:pt x="288925" y="10360"/>
                </a:lnTo>
                <a:lnTo>
                  <a:pt x="284084" y="8926"/>
                </a:lnTo>
                <a:lnTo>
                  <a:pt x="283687" y="7856"/>
                </a:lnTo>
                <a:lnTo>
                  <a:pt x="283422" y="6190"/>
                </a:lnTo>
                <a:lnTo>
                  <a:pt x="283246" y="4126"/>
                </a:lnTo>
                <a:lnTo>
                  <a:pt x="282175" y="2751"/>
                </a:lnTo>
                <a:lnTo>
                  <a:pt x="280509" y="1834"/>
                </a:lnTo>
                <a:lnTo>
                  <a:pt x="276118" y="815"/>
                </a:lnTo>
                <a:lnTo>
                  <a:pt x="268291" y="242"/>
                </a:lnTo>
                <a:lnTo>
                  <a:pt x="259939" y="72"/>
                </a:lnTo>
                <a:lnTo>
                  <a:pt x="186505" y="0"/>
                </a:lnTo>
                <a:lnTo>
                  <a:pt x="179581" y="953"/>
                </a:lnTo>
                <a:lnTo>
                  <a:pt x="173061" y="2540"/>
                </a:lnTo>
                <a:lnTo>
                  <a:pt x="144357" y="11932"/>
                </a:lnTo>
                <a:lnTo>
                  <a:pt x="137196" y="13670"/>
                </a:lnTo>
                <a:lnTo>
                  <a:pt x="130516" y="14828"/>
                </a:lnTo>
                <a:lnTo>
                  <a:pt x="124158" y="15601"/>
                </a:lnTo>
                <a:lnTo>
                  <a:pt x="117062" y="17067"/>
                </a:lnTo>
                <a:lnTo>
                  <a:pt x="109474" y="18999"/>
                </a:lnTo>
                <a:lnTo>
                  <a:pt x="101558" y="21238"/>
                </a:lnTo>
                <a:lnTo>
                  <a:pt x="94375" y="23684"/>
                </a:lnTo>
                <a:lnTo>
                  <a:pt x="87682" y="26267"/>
                </a:lnTo>
                <a:lnTo>
                  <a:pt x="81314" y="28941"/>
                </a:lnTo>
                <a:lnTo>
                  <a:pt x="74212" y="31677"/>
                </a:lnTo>
                <a:lnTo>
                  <a:pt x="58701" y="37256"/>
                </a:lnTo>
                <a:lnTo>
                  <a:pt x="51516" y="39125"/>
                </a:lnTo>
                <a:lnTo>
                  <a:pt x="44822" y="40371"/>
                </a:lnTo>
                <a:lnTo>
                  <a:pt x="38453" y="41201"/>
                </a:lnTo>
                <a:lnTo>
                  <a:pt x="32303" y="42708"/>
                </a:lnTo>
                <a:lnTo>
                  <a:pt x="26298" y="44665"/>
                </a:lnTo>
                <a:lnTo>
                  <a:pt x="20389" y="46921"/>
                </a:lnTo>
                <a:lnTo>
                  <a:pt x="15498" y="48426"/>
                </a:lnTo>
                <a:lnTo>
                  <a:pt x="11285" y="49429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4"/>
          <p:cNvSpPr/>
          <p:nvPr/>
        </p:nvSpPr>
        <p:spPr>
          <a:xfrm>
            <a:off x="2840354" y="5804773"/>
            <a:ext cx="385764" cy="75963"/>
          </a:xfrm>
          <a:custGeom>
            <a:avLst/>
            <a:gdLst/>
            <a:ahLst/>
            <a:cxnLst/>
            <a:rect l="0" t="0" r="0" b="0"/>
            <a:pathLst>
              <a:path w="385764" h="75963">
                <a:moveTo>
                  <a:pt x="385763" y="7381"/>
                </a:moveTo>
                <a:lnTo>
                  <a:pt x="385763" y="0"/>
                </a:lnTo>
                <a:lnTo>
                  <a:pt x="385763" y="3713"/>
                </a:lnTo>
                <a:lnTo>
                  <a:pt x="384810" y="4936"/>
                </a:lnTo>
                <a:lnTo>
                  <a:pt x="383223" y="5751"/>
                </a:lnTo>
                <a:lnTo>
                  <a:pt x="378382" y="7059"/>
                </a:lnTo>
                <a:lnTo>
                  <a:pt x="369629" y="7318"/>
                </a:lnTo>
                <a:lnTo>
                  <a:pt x="289756" y="7381"/>
                </a:lnTo>
                <a:lnTo>
                  <a:pt x="281753" y="8334"/>
                </a:lnTo>
                <a:lnTo>
                  <a:pt x="273561" y="9922"/>
                </a:lnTo>
                <a:lnTo>
                  <a:pt x="265242" y="11933"/>
                </a:lnTo>
                <a:lnTo>
                  <a:pt x="256838" y="14225"/>
                </a:lnTo>
                <a:lnTo>
                  <a:pt x="239880" y="19313"/>
                </a:lnTo>
                <a:lnTo>
                  <a:pt x="231358" y="21052"/>
                </a:lnTo>
                <a:lnTo>
                  <a:pt x="222819" y="22210"/>
                </a:lnTo>
                <a:lnTo>
                  <a:pt x="214269" y="22982"/>
                </a:lnTo>
                <a:lnTo>
                  <a:pt x="205711" y="24449"/>
                </a:lnTo>
                <a:lnTo>
                  <a:pt x="197148" y="26380"/>
                </a:lnTo>
                <a:lnTo>
                  <a:pt x="148412" y="39058"/>
                </a:lnTo>
                <a:lnTo>
                  <a:pt x="129779" y="44638"/>
                </a:lnTo>
                <a:lnTo>
                  <a:pt x="85882" y="58831"/>
                </a:lnTo>
                <a:lnTo>
                  <a:pt x="77258" y="61684"/>
                </a:lnTo>
                <a:lnTo>
                  <a:pt x="69603" y="63586"/>
                </a:lnTo>
                <a:lnTo>
                  <a:pt x="62594" y="64853"/>
                </a:lnTo>
                <a:lnTo>
                  <a:pt x="56017" y="65698"/>
                </a:lnTo>
                <a:lnTo>
                  <a:pt x="49727" y="67215"/>
                </a:lnTo>
                <a:lnTo>
                  <a:pt x="43629" y="69178"/>
                </a:lnTo>
                <a:lnTo>
                  <a:pt x="37659" y="71440"/>
                </a:lnTo>
                <a:lnTo>
                  <a:pt x="31774" y="72947"/>
                </a:lnTo>
                <a:lnTo>
                  <a:pt x="20154" y="74622"/>
                </a:lnTo>
                <a:lnTo>
                  <a:pt x="11180" y="75366"/>
                </a:lnTo>
                <a:lnTo>
                  <a:pt x="0" y="759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5"/>
          <p:cNvSpPr/>
          <p:nvPr/>
        </p:nvSpPr>
        <p:spPr>
          <a:xfrm>
            <a:off x="3517582" y="5494972"/>
            <a:ext cx="214314" cy="128589"/>
          </a:xfrm>
          <a:custGeom>
            <a:avLst/>
            <a:gdLst/>
            <a:ahLst/>
            <a:cxnLst/>
            <a:rect l="0" t="0" r="0" b="0"/>
            <a:pathLst>
              <a:path w="214314" h="12858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6844"/>
                </a:lnTo>
                <a:lnTo>
                  <a:pt x="10583" y="9325"/>
                </a:lnTo>
                <a:lnTo>
                  <a:pt x="12770" y="11932"/>
                </a:lnTo>
                <a:lnTo>
                  <a:pt x="15181" y="14622"/>
                </a:lnTo>
                <a:lnTo>
                  <a:pt x="20400" y="20151"/>
                </a:lnTo>
                <a:lnTo>
                  <a:pt x="24077" y="22007"/>
                </a:lnTo>
                <a:lnTo>
                  <a:pt x="28434" y="23244"/>
                </a:lnTo>
                <a:lnTo>
                  <a:pt x="33243" y="24069"/>
                </a:lnTo>
                <a:lnTo>
                  <a:pt x="37402" y="25571"/>
                </a:lnTo>
                <a:lnTo>
                  <a:pt x="41127" y="27525"/>
                </a:lnTo>
                <a:lnTo>
                  <a:pt x="44563" y="29780"/>
                </a:lnTo>
                <a:lnTo>
                  <a:pt x="48759" y="32236"/>
                </a:lnTo>
                <a:lnTo>
                  <a:pt x="53461" y="34825"/>
                </a:lnTo>
                <a:lnTo>
                  <a:pt x="63765" y="40243"/>
                </a:lnTo>
                <a:lnTo>
                  <a:pt x="160021" y="88583"/>
                </a:lnTo>
                <a:lnTo>
                  <a:pt x="164783" y="90488"/>
                </a:lnTo>
                <a:lnTo>
                  <a:pt x="168910" y="91758"/>
                </a:lnTo>
                <a:lnTo>
                  <a:pt x="172615" y="92604"/>
                </a:lnTo>
                <a:lnTo>
                  <a:pt x="179270" y="96085"/>
                </a:lnTo>
                <a:lnTo>
                  <a:pt x="182378" y="98347"/>
                </a:lnTo>
                <a:lnTo>
                  <a:pt x="185403" y="100807"/>
                </a:lnTo>
                <a:lnTo>
                  <a:pt x="188372" y="103400"/>
                </a:lnTo>
                <a:lnTo>
                  <a:pt x="195430" y="109854"/>
                </a:lnTo>
                <a:lnTo>
                  <a:pt x="205342" y="119620"/>
                </a:lnTo>
                <a:lnTo>
                  <a:pt x="205563" y="122380"/>
                </a:lnTo>
                <a:lnTo>
                  <a:pt x="205705" y="127361"/>
                </a:lnTo>
                <a:lnTo>
                  <a:pt x="206669" y="127770"/>
                </a:lnTo>
                <a:lnTo>
                  <a:pt x="208264" y="128043"/>
                </a:lnTo>
                <a:lnTo>
                  <a:pt x="214313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6"/>
          <p:cNvSpPr/>
          <p:nvPr/>
        </p:nvSpPr>
        <p:spPr>
          <a:xfrm>
            <a:off x="3534727" y="5486400"/>
            <a:ext cx="308611" cy="274321"/>
          </a:xfrm>
          <a:custGeom>
            <a:avLst/>
            <a:gdLst/>
            <a:ahLst/>
            <a:cxnLst/>
            <a:rect l="0" t="0" r="0" b="0"/>
            <a:pathLst>
              <a:path w="308611" h="274321">
                <a:moveTo>
                  <a:pt x="300037" y="0"/>
                </a:moveTo>
                <a:lnTo>
                  <a:pt x="307419" y="0"/>
                </a:lnTo>
                <a:lnTo>
                  <a:pt x="303436" y="0"/>
                </a:lnTo>
                <a:lnTo>
                  <a:pt x="308610" y="0"/>
                </a:lnTo>
                <a:lnTo>
                  <a:pt x="304059" y="0"/>
                </a:lnTo>
                <a:lnTo>
                  <a:pt x="302718" y="953"/>
                </a:lnTo>
                <a:lnTo>
                  <a:pt x="301825" y="2540"/>
                </a:lnTo>
                <a:lnTo>
                  <a:pt x="301229" y="4551"/>
                </a:lnTo>
                <a:lnTo>
                  <a:pt x="298027" y="9325"/>
                </a:lnTo>
                <a:lnTo>
                  <a:pt x="290870" y="17367"/>
                </a:lnTo>
                <a:lnTo>
                  <a:pt x="282716" y="25783"/>
                </a:lnTo>
                <a:lnTo>
                  <a:pt x="262880" y="45723"/>
                </a:lnTo>
                <a:lnTo>
                  <a:pt x="257170" y="53976"/>
                </a:lnTo>
                <a:lnTo>
                  <a:pt x="254314" y="58844"/>
                </a:lnTo>
                <a:lnTo>
                  <a:pt x="246061" y="66793"/>
                </a:lnTo>
                <a:lnTo>
                  <a:pt x="241193" y="70246"/>
                </a:lnTo>
                <a:lnTo>
                  <a:pt x="236996" y="74453"/>
                </a:lnTo>
                <a:lnTo>
                  <a:pt x="233245" y="79163"/>
                </a:lnTo>
                <a:lnTo>
                  <a:pt x="229791" y="84208"/>
                </a:lnTo>
                <a:lnTo>
                  <a:pt x="225584" y="89475"/>
                </a:lnTo>
                <a:lnTo>
                  <a:pt x="220874" y="94893"/>
                </a:lnTo>
                <a:lnTo>
                  <a:pt x="215830" y="100409"/>
                </a:lnTo>
                <a:lnTo>
                  <a:pt x="205145" y="111619"/>
                </a:lnTo>
                <a:lnTo>
                  <a:pt x="182763" y="134337"/>
                </a:lnTo>
                <a:lnTo>
                  <a:pt x="176134" y="139088"/>
                </a:lnTo>
                <a:lnTo>
                  <a:pt x="168858" y="143207"/>
                </a:lnTo>
                <a:lnTo>
                  <a:pt x="161149" y="146907"/>
                </a:lnTo>
                <a:lnTo>
                  <a:pt x="155058" y="151278"/>
                </a:lnTo>
                <a:lnTo>
                  <a:pt x="150044" y="156097"/>
                </a:lnTo>
                <a:lnTo>
                  <a:pt x="145750" y="161214"/>
                </a:lnTo>
                <a:lnTo>
                  <a:pt x="140029" y="165579"/>
                </a:lnTo>
                <a:lnTo>
                  <a:pt x="133358" y="169440"/>
                </a:lnTo>
                <a:lnTo>
                  <a:pt x="126053" y="172968"/>
                </a:lnTo>
                <a:lnTo>
                  <a:pt x="119277" y="177224"/>
                </a:lnTo>
                <a:lnTo>
                  <a:pt x="112856" y="181967"/>
                </a:lnTo>
                <a:lnTo>
                  <a:pt x="106670" y="187033"/>
                </a:lnTo>
                <a:lnTo>
                  <a:pt x="97256" y="195203"/>
                </a:lnTo>
                <a:lnTo>
                  <a:pt x="88945" y="202010"/>
                </a:lnTo>
                <a:lnTo>
                  <a:pt x="84062" y="205158"/>
                </a:lnTo>
                <a:lnTo>
                  <a:pt x="78901" y="208209"/>
                </a:lnTo>
                <a:lnTo>
                  <a:pt x="73556" y="211196"/>
                </a:lnTo>
                <a:lnTo>
                  <a:pt x="62537" y="217055"/>
                </a:lnTo>
                <a:lnTo>
                  <a:pt x="53829" y="222833"/>
                </a:lnTo>
                <a:lnTo>
                  <a:pt x="46784" y="228577"/>
                </a:lnTo>
                <a:lnTo>
                  <a:pt x="40478" y="234305"/>
                </a:lnTo>
                <a:lnTo>
                  <a:pt x="34500" y="240025"/>
                </a:lnTo>
                <a:lnTo>
                  <a:pt x="10269" y="264054"/>
                </a:lnTo>
                <a:lnTo>
                  <a:pt x="9704" y="265571"/>
                </a:lnTo>
                <a:lnTo>
                  <a:pt x="9075" y="269796"/>
                </a:lnTo>
                <a:lnTo>
                  <a:pt x="7955" y="271304"/>
                </a:lnTo>
                <a:lnTo>
                  <a:pt x="6256" y="272309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7"/>
          <p:cNvSpPr/>
          <p:nvPr/>
        </p:nvSpPr>
        <p:spPr>
          <a:xfrm>
            <a:off x="3491864" y="5777865"/>
            <a:ext cx="420054" cy="42863"/>
          </a:xfrm>
          <a:custGeom>
            <a:avLst/>
            <a:gdLst/>
            <a:ahLst/>
            <a:cxnLst/>
            <a:rect l="0" t="0" r="0" b="0"/>
            <a:pathLst>
              <a:path w="420054" h="42863">
                <a:moveTo>
                  <a:pt x="420053" y="0"/>
                </a:moveTo>
                <a:lnTo>
                  <a:pt x="415502" y="4551"/>
                </a:lnTo>
                <a:lnTo>
                  <a:pt x="413209" y="5891"/>
                </a:lnTo>
                <a:lnTo>
                  <a:pt x="410728" y="6785"/>
                </a:lnTo>
                <a:lnTo>
                  <a:pt x="402685" y="8043"/>
                </a:lnTo>
                <a:lnTo>
                  <a:pt x="399902" y="8219"/>
                </a:lnTo>
                <a:lnTo>
                  <a:pt x="396142" y="9289"/>
                </a:lnTo>
                <a:lnTo>
                  <a:pt x="391729" y="10956"/>
                </a:lnTo>
                <a:lnTo>
                  <a:pt x="386883" y="13019"/>
                </a:lnTo>
                <a:lnTo>
                  <a:pt x="381747" y="14394"/>
                </a:lnTo>
                <a:lnTo>
                  <a:pt x="376418" y="15311"/>
                </a:lnTo>
                <a:lnTo>
                  <a:pt x="365417" y="16329"/>
                </a:lnTo>
                <a:lnTo>
                  <a:pt x="354178" y="16782"/>
                </a:lnTo>
                <a:lnTo>
                  <a:pt x="347561" y="17856"/>
                </a:lnTo>
                <a:lnTo>
                  <a:pt x="340293" y="19524"/>
                </a:lnTo>
                <a:lnTo>
                  <a:pt x="332589" y="21588"/>
                </a:lnTo>
                <a:lnTo>
                  <a:pt x="324596" y="22965"/>
                </a:lnTo>
                <a:lnTo>
                  <a:pt x="316410" y="23882"/>
                </a:lnTo>
                <a:lnTo>
                  <a:pt x="308095" y="24494"/>
                </a:lnTo>
                <a:lnTo>
                  <a:pt x="299695" y="24901"/>
                </a:lnTo>
                <a:lnTo>
                  <a:pt x="282741" y="25355"/>
                </a:lnTo>
                <a:lnTo>
                  <a:pt x="224064" y="25686"/>
                </a:lnTo>
                <a:lnTo>
                  <a:pt x="214146" y="26648"/>
                </a:lnTo>
                <a:lnTo>
                  <a:pt x="203724" y="28243"/>
                </a:lnTo>
                <a:lnTo>
                  <a:pt x="192966" y="30259"/>
                </a:lnTo>
                <a:lnTo>
                  <a:pt x="181985" y="31602"/>
                </a:lnTo>
                <a:lnTo>
                  <a:pt x="170853" y="32498"/>
                </a:lnTo>
                <a:lnTo>
                  <a:pt x="159622" y="33095"/>
                </a:lnTo>
                <a:lnTo>
                  <a:pt x="139523" y="33759"/>
                </a:lnTo>
                <a:lnTo>
                  <a:pt x="98786" y="34185"/>
                </a:lnTo>
                <a:lnTo>
                  <a:pt x="12" y="34289"/>
                </a:lnTo>
                <a:lnTo>
                  <a:pt x="0" y="42853"/>
                </a:lnTo>
                <a:lnTo>
                  <a:pt x="8573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8"/>
          <p:cNvSpPr/>
          <p:nvPr/>
        </p:nvSpPr>
        <p:spPr>
          <a:xfrm>
            <a:off x="3611879" y="5915027"/>
            <a:ext cx="205589" cy="342899"/>
          </a:xfrm>
          <a:custGeom>
            <a:avLst/>
            <a:gdLst/>
            <a:ahLst/>
            <a:cxnLst/>
            <a:rect l="0" t="0" r="0" b="0"/>
            <a:pathLst>
              <a:path w="205589" h="342899">
                <a:moveTo>
                  <a:pt x="25718" y="8570"/>
                </a:moveTo>
                <a:lnTo>
                  <a:pt x="33099" y="8570"/>
                </a:lnTo>
                <a:lnTo>
                  <a:pt x="25814" y="8570"/>
                </a:lnTo>
                <a:lnTo>
                  <a:pt x="33107" y="1189"/>
                </a:lnTo>
                <a:lnTo>
                  <a:pt x="36305" y="527"/>
                </a:lnTo>
                <a:lnTo>
                  <a:pt x="40901" y="233"/>
                </a:lnTo>
                <a:lnTo>
                  <a:pt x="46119" y="102"/>
                </a:lnTo>
                <a:lnTo>
                  <a:pt x="83380" y="0"/>
                </a:lnTo>
                <a:lnTo>
                  <a:pt x="88924" y="952"/>
                </a:lnTo>
                <a:lnTo>
                  <a:pt x="94526" y="2539"/>
                </a:lnTo>
                <a:lnTo>
                  <a:pt x="100165" y="4549"/>
                </a:lnTo>
                <a:lnTo>
                  <a:pt x="106782" y="5890"/>
                </a:lnTo>
                <a:lnTo>
                  <a:pt x="114051" y="6783"/>
                </a:lnTo>
                <a:lnTo>
                  <a:pt x="121754" y="7379"/>
                </a:lnTo>
                <a:lnTo>
                  <a:pt x="127842" y="8729"/>
                </a:lnTo>
                <a:lnTo>
                  <a:pt x="132853" y="10581"/>
                </a:lnTo>
                <a:lnTo>
                  <a:pt x="168843" y="28691"/>
                </a:lnTo>
                <a:lnTo>
                  <a:pt x="173522" y="31509"/>
                </a:lnTo>
                <a:lnTo>
                  <a:pt x="177594" y="34340"/>
                </a:lnTo>
                <a:lnTo>
                  <a:pt x="181261" y="37180"/>
                </a:lnTo>
                <a:lnTo>
                  <a:pt x="184658" y="40979"/>
                </a:lnTo>
                <a:lnTo>
                  <a:pt x="190974" y="50279"/>
                </a:lnTo>
                <a:lnTo>
                  <a:pt x="194415" y="58223"/>
                </a:lnTo>
                <a:lnTo>
                  <a:pt x="196352" y="68050"/>
                </a:lnTo>
                <a:lnTo>
                  <a:pt x="196624" y="71083"/>
                </a:lnTo>
                <a:lnTo>
                  <a:pt x="195853" y="74058"/>
                </a:lnTo>
                <a:lnTo>
                  <a:pt x="192456" y="79903"/>
                </a:lnTo>
                <a:lnTo>
                  <a:pt x="190217" y="81843"/>
                </a:lnTo>
                <a:lnTo>
                  <a:pt x="187772" y="83136"/>
                </a:lnTo>
                <a:lnTo>
                  <a:pt x="185189" y="83999"/>
                </a:lnTo>
                <a:lnTo>
                  <a:pt x="179779" y="87496"/>
                </a:lnTo>
                <a:lnTo>
                  <a:pt x="177003" y="89763"/>
                </a:lnTo>
                <a:lnTo>
                  <a:pt x="174199" y="91273"/>
                </a:lnTo>
                <a:lnTo>
                  <a:pt x="164751" y="94353"/>
                </a:lnTo>
                <a:lnTo>
                  <a:pt x="160317" y="96239"/>
                </a:lnTo>
                <a:lnTo>
                  <a:pt x="155456" y="98448"/>
                </a:lnTo>
                <a:lnTo>
                  <a:pt x="151263" y="99921"/>
                </a:lnTo>
                <a:lnTo>
                  <a:pt x="147514" y="100903"/>
                </a:lnTo>
                <a:lnTo>
                  <a:pt x="144063" y="101558"/>
                </a:lnTo>
                <a:lnTo>
                  <a:pt x="139857" y="101995"/>
                </a:lnTo>
                <a:lnTo>
                  <a:pt x="135148" y="102286"/>
                </a:lnTo>
                <a:lnTo>
                  <a:pt x="125789" y="102609"/>
                </a:lnTo>
                <a:lnTo>
                  <a:pt x="115165" y="102791"/>
                </a:lnTo>
                <a:lnTo>
                  <a:pt x="103029" y="102866"/>
                </a:lnTo>
                <a:lnTo>
                  <a:pt x="107469" y="102867"/>
                </a:lnTo>
                <a:lnTo>
                  <a:pt x="110698" y="103820"/>
                </a:lnTo>
                <a:lnTo>
                  <a:pt x="114757" y="105407"/>
                </a:lnTo>
                <a:lnTo>
                  <a:pt x="119367" y="107418"/>
                </a:lnTo>
                <a:lnTo>
                  <a:pt x="123393" y="108759"/>
                </a:lnTo>
                <a:lnTo>
                  <a:pt x="127030" y="109653"/>
                </a:lnTo>
                <a:lnTo>
                  <a:pt x="130407" y="110249"/>
                </a:lnTo>
                <a:lnTo>
                  <a:pt x="136699" y="113451"/>
                </a:lnTo>
                <a:lnTo>
                  <a:pt x="139710" y="115638"/>
                </a:lnTo>
                <a:lnTo>
                  <a:pt x="143623" y="117096"/>
                </a:lnTo>
                <a:lnTo>
                  <a:pt x="148136" y="118068"/>
                </a:lnTo>
                <a:lnTo>
                  <a:pt x="153050" y="118717"/>
                </a:lnTo>
                <a:lnTo>
                  <a:pt x="158231" y="120101"/>
                </a:lnTo>
                <a:lnTo>
                  <a:pt x="163590" y="121977"/>
                </a:lnTo>
                <a:lnTo>
                  <a:pt x="169068" y="124179"/>
                </a:lnTo>
                <a:lnTo>
                  <a:pt x="173672" y="126601"/>
                </a:lnTo>
                <a:lnTo>
                  <a:pt x="177694" y="129167"/>
                </a:lnTo>
                <a:lnTo>
                  <a:pt x="181328" y="131831"/>
                </a:lnTo>
                <a:lnTo>
                  <a:pt x="184703" y="135511"/>
                </a:lnTo>
                <a:lnTo>
                  <a:pt x="194003" y="148841"/>
                </a:lnTo>
                <a:lnTo>
                  <a:pt x="199889" y="156003"/>
                </a:lnTo>
                <a:lnTo>
                  <a:pt x="201839" y="160198"/>
                </a:lnTo>
                <a:lnTo>
                  <a:pt x="204007" y="169940"/>
                </a:lnTo>
                <a:lnTo>
                  <a:pt x="204970" y="178080"/>
                </a:lnTo>
                <a:lnTo>
                  <a:pt x="205398" y="185825"/>
                </a:lnTo>
                <a:lnTo>
                  <a:pt x="205588" y="195618"/>
                </a:lnTo>
                <a:lnTo>
                  <a:pt x="203133" y="206320"/>
                </a:lnTo>
                <a:lnTo>
                  <a:pt x="198866" y="218379"/>
                </a:lnTo>
                <a:lnTo>
                  <a:pt x="193795" y="233263"/>
                </a:lnTo>
                <a:lnTo>
                  <a:pt x="190157" y="240281"/>
                </a:lnTo>
                <a:lnTo>
                  <a:pt x="185827" y="246864"/>
                </a:lnTo>
                <a:lnTo>
                  <a:pt x="181035" y="253158"/>
                </a:lnTo>
                <a:lnTo>
                  <a:pt x="174982" y="259259"/>
                </a:lnTo>
                <a:lnTo>
                  <a:pt x="168090" y="265231"/>
                </a:lnTo>
                <a:lnTo>
                  <a:pt x="160638" y="271117"/>
                </a:lnTo>
                <a:lnTo>
                  <a:pt x="152812" y="276946"/>
                </a:lnTo>
                <a:lnTo>
                  <a:pt x="136496" y="288503"/>
                </a:lnTo>
                <a:lnTo>
                  <a:pt x="127193" y="293300"/>
                </a:lnTo>
                <a:lnTo>
                  <a:pt x="117180" y="297450"/>
                </a:lnTo>
                <a:lnTo>
                  <a:pt x="106695" y="301169"/>
                </a:lnTo>
                <a:lnTo>
                  <a:pt x="95895" y="305554"/>
                </a:lnTo>
                <a:lnTo>
                  <a:pt x="84886" y="310382"/>
                </a:lnTo>
                <a:lnTo>
                  <a:pt x="73736" y="315505"/>
                </a:lnTo>
                <a:lnTo>
                  <a:pt x="62492" y="319874"/>
                </a:lnTo>
                <a:lnTo>
                  <a:pt x="51186" y="323738"/>
                </a:lnTo>
                <a:lnTo>
                  <a:pt x="39840" y="327267"/>
                </a:lnTo>
                <a:lnTo>
                  <a:pt x="30370" y="330573"/>
                </a:lnTo>
                <a:lnTo>
                  <a:pt x="22152" y="333729"/>
                </a:lnTo>
                <a:lnTo>
                  <a:pt x="0" y="3428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9"/>
          <p:cNvSpPr/>
          <p:nvPr/>
        </p:nvSpPr>
        <p:spPr>
          <a:xfrm>
            <a:off x="3929062" y="5443642"/>
            <a:ext cx="282388" cy="265644"/>
          </a:xfrm>
          <a:custGeom>
            <a:avLst/>
            <a:gdLst/>
            <a:ahLst/>
            <a:cxnLst/>
            <a:rect l="0" t="0" r="0" b="0"/>
            <a:pathLst>
              <a:path w="282388" h="265644">
                <a:moveTo>
                  <a:pt x="120015" y="25612"/>
                </a:moveTo>
                <a:lnTo>
                  <a:pt x="120015" y="12521"/>
                </a:lnTo>
                <a:lnTo>
                  <a:pt x="120968" y="11170"/>
                </a:lnTo>
                <a:lnTo>
                  <a:pt x="122555" y="10269"/>
                </a:lnTo>
                <a:lnTo>
                  <a:pt x="128483" y="8499"/>
                </a:lnTo>
                <a:lnTo>
                  <a:pt x="135959" y="1090"/>
                </a:lnTo>
                <a:lnTo>
                  <a:pt x="139167" y="426"/>
                </a:lnTo>
                <a:lnTo>
                  <a:pt x="146327" y="53"/>
                </a:lnTo>
                <a:lnTo>
                  <a:pt x="148986" y="0"/>
                </a:lnTo>
                <a:lnTo>
                  <a:pt x="151712" y="917"/>
                </a:lnTo>
                <a:lnTo>
                  <a:pt x="160098" y="5807"/>
                </a:lnTo>
                <a:lnTo>
                  <a:pt x="165770" y="7286"/>
                </a:lnTo>
                <a:lnTo>
                  <a:pt x="174005" y="10482"/>
                </a:lnTo>
                <a:lnTo>
                  <a:pt x="178869" y="12669"/>
                </a:lnTo>
                <a:lnTo>
                  <a:pt x="186812" y="15097"/>
                </a:lnTo>
                <a:lnTo>
                  <a:pt x="194470" y="17129"/>
                </a:lnTo>
                <a:lnTo>
                  <a:pt x="199179" y="19004"/>
                </a:lnTo>
                <a:lnTo>
                  <a:pt x="204224" y="21207"/>
                </a:lnTo>
                <a:lnTo>
                  <a:pt x="212369" y="26195"/>
                </a:lnTo>
                <a:lnTo>
                  <a:pt x="219164" y="31586"/>
                </a:lnTo>
                <a:lnTo>
                  <a:pt x="225359" y="37157"/>
                </a:lnTo>
                <a:lnTo>
                  <a:pt x="231287" y="42809"/>
                </a:lnTo>
                <a:lnTo>
                  <a:pt x="242854" y="54198"/>
                </a:lnTo>
                <a:lnTo>
                  <a:pt x="244770" y="57052"/>
                </a:lnTo>
                <a:lnTo>
                  <a:pt x="246899" y="62763"/>
                </a:lnTo>
                <a:lnTo>
                  <a:pt x="250385" y="71016"/>
                </a:lnTo>
                <a:lnTo>
                  <a:pt x="252649" y="75885"/>
                </a:lnTo>
                <a:lnTo>
                  <a:pt x="253205" y="80082"/>
                </a:lnTo>
                <a:lnTo>
                  <a:pt x="252623" y="83833"/>
                </a:lnTo>
                <a:lnTo>
                  <a:pt x="250389" y="90541"/>
                </a:lnTo>
                <a:lnTo>
                  <a:pt x="249397" y="96697"/>
                </a:lnTo>
                <a:lnTo>
                  <a:pt x="248180" y="99672"/>
                </a:lnTo>
                <a:lnTo>
                  <a:pt x="244287" y="105518"/>
                </a:lnTo>
                <a:lnTo>
                  <a:pt x="236842" y="111291"/>
                </a:lnTo>
                <a:lnTo>
                  <a:pt x="228136" y="117032"/>
                </a:lnTo>
                <a:lnTo>
                  <a:pt x="221092" y="122758"/>
                </a:lnTo>
                <a:lnTo>
                  <a:pt x="216927" y="125619"/>
                </a:lnTo>
                <a:lnTo>
                  <a:pt x="212245" y="128478"/>
                </a:lnTo>
                <a:lnTo>
                  <a:pt x="207219" y="131337"/>
                </a:lnTo>
                <a:lnTo>
                  <a:pt x="201964" y="133243"/>
                </a:lnTo>
                <a:lnTo>
                  <a:pt x="196555" y="134514"/>
                </a:lnTo>
                <a:lnTo>
                  <a:pt x="191044" y="135361"/>
                </a:lnTo>
                <a:lnTo>
                  <a:pt x="182381" y="136302"/>
                </a:lnTo>
                <a:lnTo>
                  <a:pt x="175356" y="136720"/>
                </a:lnTo>
                <a:lnTo>
                  <a:pt x="164709" y="137011"/>
                </a:lnTo>
                <a:lnTo>
                  <a:pt x="158300" y="137046"/>
                </a:lnTo>
                <a:lnTo>
                  <a:pt x="162086" y="137054"/>
                </a:lnTo>
                <a:lnTo>
                  <a:pt x="167194" y="132504"/>
                </a:lnTo>
                <a:lnTo>
                  <a:pt x="170517" y="131164"/>
                </a:lnTo>
                <a:lnTo>
                  <a:pt x="179291" y="129674"/>
                </a:lnTo>
                <a:lnTo>
                  <a:pt x="184297" y="128325"/>
                </a:lnTo>
                <a:lnTo>
                  <a:pt x="189540" y="126473"/>
                </a:lnTo>
                <a:lnTo>
                  <a:pt x="194940" y="124285"/>
                </a:lnTo>
                <a:lnTo>
                  <a:pt x="203480" y="121854"/>
                </a:lnTo>
                <a:lnTo>
                  <a:pt x="211403" y="120774"/>
                </a:lnTo>
                <a:lnTo>
                  <a:pt x="216183" y="120486"/>
                </a:lnTo>
                <a:lnTo>
                  <a:pt x="226574" y="120166"/>
                </a:lnTo>
                <a:lnTo>
                  <a:pt x="237542" y="120024"/>
                </a:lnTo>
                <a:lnTo>
                  <a:pt x="242181" y="120939"/>
                </a:lnTo>
                <a:lnTo>
                  <a:pt x="253262" y="125824"/>
                </a:lnTo>
                <a:lnTo>
                  <a:pt x="259564" y="127301"/>
                </a:lnTo>
                <a:lnTo>
                  <a:pt x="265539" y="127957"/>
                </a:lnTo>
                <a:lnTo>
                  <a:pt x="274258" y="128327"/>
                </a:lnTo>
                <a:lnTo>
                  <a:pt x="281187" y="128452"/>
                </a:lnTo>
                <a:lnTo>
                  <a:pt x="281756" y="129415"/>
                </a:lnTo>
                <a:lnTo>
                  <a:pt x="282387" y="133024"/>
                </a:lnTo>
                <a:lnTo>
                  <a:pt x="281603" y="135320"/>
                </a:lnTo>
                <a:lnTo>
                  <a:pt x="278192" y="140412"/>
                </a:lnTo>
                <a:lnTo>
                  <a:pt x="270916" y="148633"/>
                </a:lnTo>
                <a:lnTo>
                  <a:pt x="262728" y="157101"/>
                </a:lnTo>
                <a:lnTo>
                  <a:pt x="258020" y="160897"/>
                </a:lnTo>
                <a:lnTo>
                  <a:pt x="252023" y="165332"/>
                </a:lnTo>
                <a:lnTo>
                  <a:pt x="245168" y="170194"/>
                </a:lnTo>
                <a:lnTo>
                  <a:pt x="236788" y="174388"/>
                </a:lnTo>
                <a:lnTo>
                  <a:pt x="227391" y="178136"/>
                </a:lnTo>
                <a:lnTo>
                  <a:pt x="217317" y="181587"/>
                </a:lnTo>
                <a:lnTo>
                  <a:pt x="207743" y="185793"/>
                </a:lnTo>
                <a:lnTo>
                  <a:pt x="198503" y="190502"/>
                </a:lnTo>
                <a:lnTo>
                  <a:pt x="189485" y="195546"/>
                </a:lnTo>
                <a:lnTo>
                  <a:pt x="178711" y="199862"/>
                </a:lnTo>
                <a:lnTo>
                  <a:pt x="166765" y="203691"/>
                </a:lnTo>
                <a:lnTo>
                  <a:pt x="154040" y="207197"/>
                </a:lnTo>
                <a:lnTo>
                  <a:pt x="141746" y="211439"/>
                </a:lnTo>
                <a:lnTo>
                  <a:pt x="129740" y="216172"/>
                </a:lnTo>
                <a:lnTo>
                  <a:pt x="117926" y="221232"/>
                </a:lnTo>
                <a:lnTo>
                  <a:pt x="107192" y="225558"/>
                </a:lnTo>
                <a:lnTo>
                  <a:pt x="87646" y="232905"/>
                </a:lnTo>
                <a:lnTo>
                  <a:pt x="77481" y="237150"/>
                </a:lnTo>
                <a:lnTo>
                  <a:pt x="66894" y="241885"/>
                </a:lnTo>
                <a:lnTo>
                  <a:pt x="38870" y="255111"/>
                </a:lnTo>
                <a:lnTo>
                  <a:pt x="31628" y="258621"/>
                </a:lnTo>
                <a:lnTo>
                  <a:pt x="24895" y="260962"/>
                </a:lnTo>
                <a:lnTo>
                  <a:pt x="18502" y="262522"/>
                </a:lnTo>
                <a:lnTo>
                  <a:pt x="0" y="2656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0"/>
          <p:cNvSpPr/>
          <p:nvPr/>
        </p:nvSpPr>
        <p:spPr>
          <a:xfrm>
            <a:off x="3578126" y="5452110"/>
            <a:ext cx="599540" cy="993848"/>
          </a:xfrm>
          <a:custGeom>
            <a:avLst/>
            <a:gdLst/>
            <a:ahLst/>
            <a:cxnLst/>
            <a:rect l="0" t="0" r="0" b="0"/>
            <a:pathLst>
              <a:path w="599540" h="993848">
                <a:moveTo>
                  <a:pt x="599539" y="0"/>
                </a:moveTo>
                <a:lnTo>
                  <a:pt x="586768" y="12770"/>
                </a:lnTo>
                <a:lnTo>
                  <a:pt x="585310" y="15181"/>
                </a:lnTo>
                <a:lnTo>
                  <a:pt x="578227" y="33243"/>
                </a:lnTo>
                <a:lnTo>
                  <a:pt x="562276" y="58500"/>
                </a:lnTo>
                <a:lnTo>
                  <a:pt x="545549" y="88443"/>
                </a:lnTo>
                <a:lnTo>
                  <a:pt x="530201" y="112248"/>
                </a:lnTo>
                <a:lnTo>
                  <a:pt x="518239" y="128945"/>
                </a:lnTo>
                <a:lnTo>
                  <a:pt x="503398" y="145891"/>
                </a:lnTo>
                <a:lnTo>
                  <a:pt x="487277" y="162948"/>
                </a:lnTo>
                <a:lnTo>
                  <a:pt x="470587" y="181006"/>
                </a:lnTo>
                <a:lnTo>
                  <a:pt x="453644" y="201732"/>
                </a:lnTo>
                <a:lnTo>
                  <a:pt x="436589" y="226184"/>
                </a:lnTo>
                <a:lnTo>
                  <a:pt x="418531" y="251973"/>
                </a:lnTo>
                <a:lnTo>
                  <a:pt x="408382" y="264185"/>
                </a:lnTo>
                <a:lnTo>
                  <a:pt x="397806" y="276135"/>
                </a:lnTo>
                <a:lnTo>
                  <a:pt x="375895" y="302114"/>
                </a:lnTo>
                <a:lnTo>
                  <a:pt x="364718" y="315709"/>
                </a:lnTo>
                <a:lnTo>
                  <a:pt x="353456" y="330488"/>
                </a:lnTo>
                <a:lnTo>
                  <a:pt x="342138" y="346055"/>
                </a:lnTo>
                <a:lnTo>
                  <a:pt x="330784" y="362149"/>
                </a:lnTo>
                <a:lnTo>
                  <a:pt x="308007" y="392730"/>
                </a:lnTo>
                <a:lnTo>
                  <a:pt x="296599" y="407552"/>
                </a:lnTo>
                <a:lnTo>
                  <a:pt x="285184" y="423149"/>
                </a:lnTo>
                <a:lnTo>
                  <a:pt x="262341" y="455719"/>
                </a:lnTo>
                <a:lnTo>
                  <a:pt x="193773" y="557333"/>
                </a:lnTo>
                <a:lnTo>
                  <a:pt x="183295" y="574438"/>
                </a:lnTo>
                <a:lnTo>
                  <a:pt x="173453" y="591556"/>
                </a:lnTo>
                <a:lnTo>
                  <a:pt x="154897" y="625816"/>
                </a:lnTo>
                <a:lnTo>
                  <a:pt x="128385" y="676282"/>
                </a:lnTo>
                <a:lnTo>
                  <a:pt x="111055" y="706970"/>
                </a:lnTo>
                <a:lnTo>
                  <a:pt x="103385" y="722773"/>
                </a:lnTo>
                <a:lnTo>
                  <a:pt x="96367" y="739024"/>
                </a:lnTo>
                <a:lnTo>
                  <a:pt x="71415" y="801617"/>
                </a:lnTo>
                <a:lnTo>
                  <a:pt x="59700" y="828396"/>
                </a:lnTo>
                <a:lnTo>
                  <a:pt x="49096" y="852998"/>
                </a:lnTo>
                <a:lnTo>
                  <a:pt x="41207" y="876632"/>
                </a:lnTo>
                <a:lnTo>
                  <a:pt x="31986" y="899837"/>
                </a:lnTo>
                <a:lnTo>
                  <a:pt x="22491" y="921897"/>
                </a:lnTo>
                <a:lnTo>
                  <a:pt x="11790" y="949430"/>
                </a:lnTo>
                <a:lnTo>
                  <a:pt x="2181" y="973742"/>
                </a:lnTo>
                <a:lnTo>
                  <a:pt x="0" y="987999"/>
                </a:lnTo>
                <a:lnTo>
                  <a:pt x="774" y="990136"/>
                </a:lnTo>
                <a:lnTo>
                  <a:pt x="2242" y="991561"/>
                </a:lnTo>
                <a:lnTo>
                  <a:pt x="6891" y="993847"/>
                </a:lnTo>
                <a:lnTo>
                  <a:pt x="8226" y="993082"/>
                </a:lnTo>
                <a:lnTo>
                  <a:pt x="16608" y="9858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1"/>
          <p:cNvSpPr/>
          <p:nvPr/>
        </p:nvSpPr>
        <p:spPr>
          <a:xfrm>
            <a:off x="4803457" y="2177414"/>
            <a:ext cx="454344" cy="420054"/>
          </a:xfrm>
          <a:custGeom>
            <a:avLst/>
            <a:gdLst/>
            <a:ahLst/>
            <a:cxnLst/>
            <a:rect l="0" t="0" r="0" b="0"/>
            <a:pathLst>
              <a:path w="454344" h="420054">
                <a:moveTo>
                  <a:pt x="0" y="8573"/>
                </a:moveTo>
                <a:lnTo>
                  <a:pt x="0" y="0"/>
                </a:lnTo>
                <a:lnTo>
                  <a:pt x="4551" y="0"/>
                </a:lnTo>
                <a:lnTo>
                  <a:pt x="6844" y="953"/>
                </a:lnTo>
                <a:lnTo>
                  <a:pt x="14622" y="6844"/>
                </a:lnTo>
                <a:lnTo>
                  <a:pt x="23911" y="14623"/>
                </a:lnTo>
                <a:lnTo>
                  <a:pt x="33170" y="20152"/>
                </a:lnTo>
                <a:lnTo>
                  <a:pt x="43635" y="25784"/>
                </a:lnTo>
                <a:lnTo>
                  <a:pt x="65875" y="37161"/>
                </a:lnTo>
                <a:lnTo>
                  <a:pt x="77221" y="45409"/>
                </a:lnTo>
                <a:lnTo>
                  <a:pt x="88612" y="54472"/>
                </a:lnTo>
                <a:lnTo>
                  <a:pt x="100026" y="61675"/>
                </a:lnTo>
                <a:lnTo>
                  <a:pt x="113988" y="73131"/>
                </a:lnTo>
                <a:lnTo>
                  <a:pt x="128766" y="86796"/>
                </a:lnTo>
                <a:lnTo>
                  <a:pt x="148749" y="106151"/>
                </a:lnTo>
                <a:lnTo>
                  <a:pt x="188992" y="146165"/>
                </a:lnTo>
                <a:lnTo>
                  <a:pt x="198385" y="153641"/>
                </a:lnTo>
                <a:lnTo>
                  <a:pt x="208457" y="160530"/>
                </a:lnTo>
                <a:lnTo>
                  <a:pt x="218981" y="167028"/>
                </a:lnTo>
                <a:lnTo>
                  <a:pt x="228855" y="174217"/>
                </a:lnTo>
                <a:lnTo>
                  <a:pt x="238295" y="181867"/>
                </a:lnTo>
                <a:lnTo>
                  <a:pt x="247445" y="189825"/>
                </a:lnTo>
                <a:lnTo>
                  <a:pt x="256404" y="197988"/>
                </a:lnTo>
                <a:lnTo>
                  <a:pt x="273977" y="214677"/>
                </a:lnTo>
                <a:lnTo>
                  <a:pt x="299936" y="240139"/>
                </a:lnTo>
                <a:lnTo>
                  <a:pt x="307590" y="248675"/>
                </a:lnTo>
                <a:lnTo>
                  <a:pt x="314598" y="257223"/>
                </a:lnTo>
                <a:lnTo>
                  <a:pt x="321174" y="265780"/>
                </a:lnTo>
                <a:lnTo>
                  <a:pt x="328416" y="273389"/>
                </a:lnTo>
                <a:lnTo>
                  <a:pt x="336102" y="280367"/>
                </a:lnTo>
                <a:lnTo>
                  <a:pt x="344083" y="286924"/>
                </a:lnTo>
                <a:lnTo>
                  <a:pt x="358031" y="299290"/>
                </a:lnTo>
                <a:lnTo>
                  <a:pt x="370579" y="312088"/>
                </a:lnTo>
                <a:lnTo>
                  <a:pt x="376593" y="319502"/>
                </a:lnTo>
                <a:lnTo>
                  <a:pt x="382507" y="327301"/>
                </a:lnTo>
                <a:lnTo>
                  <a:pt x="388355" y="334406"/>
                </a:lnTo>
                <a:lnTo>
                  <a:pt x="399932" y="347380"/>
                </a:lnTo>
                <a:lnTo>
                  <a:pt x="408888" y="359496"/>
                </a:lnTo>
                <a:lnTo>
                  <a:pt x="412609" y="365394"/>
                </a:lnTo>
                <a:lnTo>
                  <a:pt x="421825" y="374488"/>
                </a:lnTo>
                <a:lnTo>
                  <a:pt x="435182" y="384962"/>
                </a:lnTo>
                <a:lnTo>
                  <a:pt x="438712" y="388087"/>
                </a:lnTo>
                <a:lnTo>
                  <a:pt x="441065" y="391122"/>
                </a:lnTo>
                <a:lnTo>
                  <a:pt x="447381" y="402838"/>
                </a:lnTo>
                <a:lnTo>
                  <a:pt x="452967" y="409773"/>
                </a:lnTo>
                <a:lnTo>
                  <a:pt x="453731" y="413262"/>
                </a:lnTo>
                <a:lnTo>
                  <a:pt x="454343" y="4200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2"/>
          <p:cNvSpPr/>
          <p:nvPr/>
        </p:nvSpPr>
        <p:spPr>
          <a:xfrm>
            <a:off x="4863465" y="2254567"/>
            <a:ext cx="539599" cy="797244"/>
          </a:xfrm>
          <a:custGeom>
            <a:avLst/>
            <a:gdLst/>
            <a:ahLst/>
            <a:cxnLst/>
            <a:rect l="0" t="0" r="0" b="0"/>
            <a:pathLst>
              <a:path w="539599" h="797244">
                <a:moveTo>
                  <a:pt x="505777" y="0"/>
                </a:moveTo>
                <a:lnTo>
                  <a:pt x="539598" y="0"/>
                </a:lnTo>
                <a:lnTo>
                  <a:pt x="533220" y="16110"/>
                </a:lnTo>
                <a:lnTo>
                  <a:pt x="531309" y="23353"/>
                </a:lnTo>
                <a:lnTo>
                  <a:pt x="525831" y="38140"/>
                </a:lnTo>
                <a:lnTo>
                  <a:pt x="520957" y="60204"/>
                </a:lnTo>
                <a:lnTo>
                  <a:pt x="518754" y="65853"/>
                </a:lnTo>
                <a:lnTo>
                  <a:pt x="511227" y="77211"/>
                </a:lnTo>
                <a:lnTo>
                  <a:pt x="502484" y="89561"/>
                </a:lnTo>
                <a:lnTo>
                  <a:pt x="492207" y="112579"/>
                </a:lnTo>
                <a:lnTo>
                  <a:pt x="486094" y="129093"/>
                </a:lnTo>
                <a:lnTo>
                  <a:pt x="477662" y="145957"/>
                </a:lnTo>
                <a:lnTo>
                  <a:pt x="467564" y="163930"/>
                </a:lnTo>
                <a:lnTo>
                  <a:pt x="456726" y="184618"/>
                </a:lnTo>
                <a:lnTo>
                  <a:pt x="448099" y="206512"/>
                </a:lnTo>
                <a:lnTo>
                  <a:pt x="439185" y="228943"/>
                </a:lnTo>
                <a:lnTo>
                  <a:pt x="425698" y="251613"/>
                </a:lnTo>
                <a:lnTo>
                  <a:pt x="412719" y="274388"/>
                </a:lnTo>
                <a:lnTo>
                  <a:pt x="400601" y="297210"/>
                </a:lnTo>
                <a:lnTo>
                  <a:pt x="388865" y="320053"/>
                </a:lnTo>
                <a:lnTo>
                  <a:pt x="382115" y="332432"/>
                </a:lnTo>
                <a:lnTo>
                  <a:pt x="359917" y="371654"/>
                </a:lnTo>
                <a:lnTo>
                  <a:pt x="346970" y="396002"/>
                </a:lnTo>
                <a:lnTo>
                  <a:pt x="332326" y="419524"/>
                </a:lnTo>
                <a:lnTo>
                  <a:pt x="316293" y="443630"/>
                </a:lnTo>
                <a:lnTo>
                  <a:pt x="299642" y="470219"/>
                </a:lnTo>
                <a:lnTo>
                  <a:pt x="291201" y="483024"/>
                </a:lnTo>
                <a:lnTo>
                  <a:pt x="274202" y="507413"/>
                </a:lnTo>
                <a:lnTo>
                  <a:pt x="248567" y="542563"/>
                </a:lnTo>
                <a:lnTo>
                  <a:pt x="239054" y="553161"/>
                </a:lnTo>
                <a:lnTo>
                  <a:pt x="228902" y="563084"/>
                </a:lnTo>
                <a:lnTo>
                  <a:pt x="218324" y="572557"/>
                </a:lnTo>
                <a:lnTo>
                  <a:pt x="208414" y="582682"/>
                </a:lnTo>
                <a:lnTo>
                  <a:pt x="198950" y="593242"/>
                </a:lnTo>
                <a:lnTo>
                  <a:pt x="189783" y="604092"/>
                </a:lnTo>
                <a:lnTo>
                  <a:pt x="179862" y="614183"/>
                </a:lnTo>
                <a:lnTo>
                  <a:pt x="169438" y="623768"/>
                </a:lnTo>
                <a:lnTo>
                  <a:pt x="158679" y="633015"/>
                </a:lnTo>
                <a:lnTo>
                  <a:pt x="148648" y="642038"/>
                </a:lnTo>
                <a:lnTo>
                  <a:pt x="129883" y="659683"/>
                </a:lnTo>
                <a:lnTo>
                  <a:pt x="85895" y="702892"/>
                </a:lnTo>
                <a:lnTo>
                  <a:pt x="24704" y="763967"/>
                </a:lnTo>
                <a:lnTo>
                  <a:pt x="11794" y="781815"/>
                </a:lnTo>
                <a:lnTo>
                  <a:pt x="8815" y="784100"/>
                </a:lnTo>
                <a:lnTo>
                  <a:pt x="5876" y="785623"/>
                </a:lnTo>
                <a:lnTo>
                  <a:pt x="3917" y="787591"/>
                </a:lnTo>
                <a:lnTo>
                  <a:pt x="2612" y="789856"/>
                </a:lnTo>
                <a:lnTo>
                  <a:pt x="0" y="7972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3"/>
          <p:cNvSpPr/>
          <p:nvPr/>
        </p:nvSpPr>
        <p:spPr>
          <a:xfrm>
            <a:off x="5463540" y="2528890"/>
            <a:ext cx="325756" cy="34288"/>
          </a:xfrm>
          <a:custGeom>
            <a:avLst/>
            <a:gdLst/>
            <a:ahLst/>
            <a:cxnLst/>
            <a:rect l="0" t="0" r="0" b="0"/>
            <a:pathLst>
              <a:path w="325756" h="34288">
                <a:moveTo>
                  <a:pt x="325755" y="34287"/>
                </a:moveTo>
                <a:lnTo>
                  <a:pt x="325755" y="21173"/>
                </a:lnTo>
                <a:lnTo>
                  <a:pt x="324802" y="19829"/>
                </a:lnTo>
                <a:lnTo>
                  <a:pt x="323215" y="18934"/>
                </a:lnTo>
                <a:lnTo>
                  <a:pt x="318911" y="17938"/>
                </a:lnTo>
                <a:lnTo>
                  <a:pt x="310180" y="17378"/>
                </a:lnTo>
                <a:lnTo>
                  <a:pt x="301053" y="17247"/>
                </a:lnTo>
                <a:lnTo>
                  <a:pt x="295952" y="16260"/>
                </a:lnTo>
                <a:lnTo>
                  <a:pt x="290645" y="14649"/>
                </a:lnTo>
                <a:lnTo>
                  <a:pt x="285204" y="12622"/>
                </a:lnTo>
                <a:lnTo>
                  <a:pt x="278718" y="11272"/>
                </a:lnTo>
                <a:lnTo>
                  <a:pt x="271537" y="10371"/>
                </a:lnTo>
                <a:lnTo>
                  <a:pt x="263892" y="9770"/>
                </a:lnTo>
                <a:lnTo>
                  <a:pt x="255938" y="8418"/>
                </a:lnTo>
                <a:lnTo>
                  <a:pt x="247778" y="6563"/>
                </a:lnTo>
                <a:lnTo>
                  <a:pt x="239480" y="4375"/>
                </a:lnTo>
                <a:lnTo>
                  <a:pt x="231091" y="2915"/>
                </a:lnTo>
                <a:lnTo>
                  <a:pt x="222640" y="1943"/>
                </a:lnTo>
                <a:lnTo>
                  <a:pt x="214149" y="1294"/>
                </a:lnTo>
                <a:lnTo>
                  <a:pt x="205631" y="862"/>
                </a:lnTo>
                <a:lnTo>
                  <a:pt x="188546" y="381"/>
                </a:lnTo>
                <a:lnTo>
                  <a:pt x="77256" y="0"/>
                </a:lnTo>
                <a:lnTo>
                  <a:pt x="69601" y="951"/>
                </a:lnTo>
                <a:lnTo>
                  <a:pt x="62593" y="2538"/>
                </a:lnTo>
                <a:lnTo>
                  <a:pt x="56016" y="4549"/>
                </a:lnTo>
                <a:lnTo>
                  <a:pt x="49727" y="5889"/>
                </a:lnTo>
                <a:lnTo>
                  <a:pt x="43628" y="6782"/>
                </a:lnTo>
                <a:lnTo>
                  <a:pt x="37658" y="7378"/>
                </a:lnTo>
                <a:lnTo>
                  <a:pt x="31773" y="8728"/>
                </a:lnTo>
                <a:lnTo>
                  <a:pt x="25944" y="10580"/>
                </a:lnTo>
                <a:lnTo>
                  <a:pt x="20153" y="12767"/>
                </a:lnTo>
                <a:lnTo>
                  <a:pt x="15341" y="14226"/>
                </a:lnTo>
                <a:lnTo>
                  <a:pt x="11179" y="15198"/>
                </a:lnTo>
                <a:lnTo>
                  <a:pt x="7453" y="15846"/>
                </a:lnTo>
                <a:lnTo>
                  <a:pt x="4969" y="17230"/>
                </a:lnTo>
                <a:lnTo>
                  <a:pt x="3312" y="19106"/>
                </a:lnTo>
                <a:lnTo>
                  <a:pt x="0" y="257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4"/>
          <p:cNvSpPr/>
          <p:nvPr/>
        </p:nvSpPr>
        <p:spPr>
          <a:xfrm>
            <a:off x="5429250" y="2768918"/>
            <a:ext cx="480060" cy="34290"/>
          </a:xfrm>
          <a:custGeom>
            <a:avLst/>
            <a:gdLst/>
            <a:ahLst/>
            <a:cxnLst/>
            <a:rect l="0" t="0" r="0" b="0"/>
            <a:pathLst>
              <a:path w="480060" h="34290">
                <a:moveTo>
                  <a:pt x="480059" y="34289"/>
                </a:moveTo>
                <a:lnTo>
                  <a:pt x="475509" y="34289"/>
                </a:lnTo>
                <a:lnTo>
                  <a:pt x="474168" y="33337"/>
                </a:lnTo>
                <a:lnTo>
                  <a:pt x="473274" y="31749"/>
                </a:lnTo>
                <a:lnTo>
                  <a:pt x="472678" y="29738"/>
                </a:lnTo>
                <a:lnTo>
                  <a:pt x="471329" y="28398"/>
                </a:lnTo>
                <a:lnTo>
                  <a:pt x="469477" y="27504"/>
                </a:lnTo>
                <a:lnTo>
                  <a:pt x="467289" y="26908"/>
                </a:lnTo>
                <a:lnTo>
                  <a:pt x="455109" y="26069"/>
                </a:lnTo>
                <a:lnTo>
                  <a:pt x="450091" y="25000"/>
                </a:lnTo>
                <a:lnTo>
                  <a:pt x="444841" y="23334"/>
                </a:lnTo>
                <a:lnTo>
                  <a:pt x="439435" y="21270"/>
                </a:lnTo>
                <a:lnTo>
                  <a:pt x="432974" y="19895"/>
                </a:lnTo>
                <a:lnTo>
                  <a:pt x="425809" y="18978"/>
                </a:lnTo>
                <a:lnTo>
                  <a:pt x="418175" y="18367"/>
                </a:lnTo>
                <a:lnTo>
                  <a:pt x="410228" y="17007"/>
                </a:lnTo>
                <a:lnTo>
                  <a:pt x="402073" y="15147"/>
                </a:lnTo>
                <a:lnTo>
                  <a:pt x="393779" y="12955"/>
                </a:lnTo>
                <a:lnTo>
                  <a:pt x="385391" y="11494"/>
                </a:lnTo>
                <a:lnTo>
                  <a:pt x="376942" y="10520"/>
                </a:lnTo>
                <a:lnTo>
                  <a:pt x="368452" y="9870"/>
                </a:lnTo>
                <a:lnTo>
                  <a:pt x="358982" y="8485"/>
                </a:lnTo>
                <a:lnTo>
                  <a:pt x="348859" y="6609"/>
                </a:lnTo>
                <a:lnTo>
                  <a:pt x="338300" y="4406"/>
                </a:lnTo>
                <a:lnTo>
                  <a:pt x="328403" y="2937"/>
                </a:lnTo>
                <a:lnTo>
                  <a:pt x="318948" y="1958"/>
                </a:lnTo>
                <a:lnTo>
                  <a:pt x="309787" y="1305"/>
                </a:lnTo>
                <a:lnTo>
                  <a:pt x="299870" y="869"/>
                </a:lnTo>
                <a:lnTo>
                  <a:pt x="278690" y="386"/>
                </a:lnTo>
                <a:lnTo>
                  <a:pt x="128733" y="0"/>
                </a:lnTo>
                <a:lnTo>
                  <a:pt x="120112" y="952"/>
                </a:lnTo>
                <a:lnTo>
                  <a:pt x="111507" y="2540"/>
                </a:lnTo>
                <a:lnTo>
                  <a:pt x="102912" y="4550"/>
                </a:lnTo>
                <a:lnTo>
                  <a:pt x="95278" y="5891"/>
                </a:lnTo>
                <a:lnTo>
                  <a:pt x="88284" y="6784"/>
                </a:lnTo>
                <a:lnTo>
                  <a:pt x="81715" y="7380"/>
                </a:lnTo>
                <a:lnTo>
                  <a:pt x="75432" y="8730"/>
                </a:lnTo>
                <a:lnTo>
                  <a:pt x="69338" y="10582"/>
                </a:lnTo>
                <a:lnTo>
                  <a:pt x="63370" y="12769"/>
                </a:lnTo>
                <a:lnTo>
                  <a:pt x="57487" y="15180"/>
                </a:lnTo>
                <a:lnTo>
                  <a:pt x="51660" y="17740"/>
                </a:lnTo>
                <a:lnTo>
                  <a:pt x="45870" y="20399"/>
                </a:lnTo>
                <a:lnTo>
                  <a:pt x="41057" y="22171"/>
                </a:lnTo>
                <a:lnTo>
                  <a:pt x="36896" y="23353"/>
                </a:lnTo>
                <a:lnTo>
                  <a:pt x="33170" y="24141"/>
                </a:lnTo>
                <a:lnTo>
                  <a:pt x="28780" y="25619"/>
                </a:lnTo>
                <a:lnTo>
                  <a:pt x="23950" y="27557"/>
                </a:lnTo>
                <a:lnTo>
                  <a:pt x="18824" y="29801"/>
                </a:lnTo>
                <a:lnTo>
                  <a:pt x="14454" y="31297"/>
                </a:lnTo>
                <a:lnTo>
                  <a:pt x="10588" y="32294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5"/>
          <p:cNvSpPr/>
          <p:nvPr/>
        </p:nvSpPr>
        <p:spPr>
          <a:xfrm>
            <a:off x="6217920" y="2408872"/>
            <a:ext cx="17115" cy="471489"/>
          </a:xfrm>
          <a:custGeom>
            <a:avLst/>
            <a:gdLst/>
            <a:ahLst/>
            <a:cxnLst/>
            <a:rect l="0" t="0" r="0" b="0"/>
            <a:pathLst>
              <a:path w="17115" h="471489">
                <a:moveTo>
                  <a:pt x="8572" y="0"/>
                </a:moveTo>
                <a:lnTo>
                  <a:pt x="16791" y="0"/>
                </a:lnTo>
                <a:lnTo>
                  <a:pt x="17114" y="11932"/>
                </a:lnTo>
                <a:lnTo>
                  <a:pt x="16171" y="14622"/>
                </a:lnTo>
                <a:lnTo>
                  <a:pt x="14591" y="17368"/>
                </a:lnTo>
                <a:lnTo>
                  <a:pt x="12584" y="20151"/>
                </a:lnTo>
                <a:lnTo>
                  <a:pt x="11247" y="22959"/>
                </a:lnTo>
                <a:lnTo>
                  <a:pt x="10356" y="25784"/>
                </a:lnTo>
                <a:lnTo>
                  <a:pt x="9761" y="28619"/>
                </a:lnTo>
                <a:lnTo>
                  <a:pt x="9365" y="32414"/>
                </a:lnTo>
                <a:lnTo>
                  <a:pt x="8924" y="41711"/>
                </a:lnTo>
                <a:lnTo>
                  <a:pt x="8677" y="53105"/>
                </a:lnTo>
                <a:lnTo>
                  <a:pt x="8573" y="129124"/>
                </a:lnTo>
                <a:lnTo>
                  <a:pt x="7620" y="137518"/>
                </a:lnTo>
                <a:lnTo>
                  <a:pt x="6032" y="145971"/>
                </a:lnTo>
                <a:lnTo>
                  <a:pt x="4021" y="154464"/>
                </a:lnTo>
                <a:lnTo>
                  <a:pt x="2681" y="162984"/>
                </a:lnTo>
                <a:lnTo>
                  <a:pt x="1787" y="171521"/>
                </a:lnTo>
                <a:lnTo>
                  <a:pt x="1191" y="180070"/>
                </a:lnTo>
                <a:lnTo>
                  <a:pt x="794" y="189579"/>
                </a:lnTo>
                <a:lnTo>
                  <a:pt x="353" y="210305"/>
                </a:lnTo>
                <a:lnTo>
                  <a:pt x="0" y="406888"/>
                </a:lnTo>
                <a:lnTo>
                  <a:pt x="952" y="414134"/>
                </a:lnTo>
                <a:lnTo>
                  <a:pt x="2540" y="421822"/>
                </a:lnTo>
                <a:lnTo>
                  <a:pt x="4550" y="429805"/>
                </a:lnTo>
                <a:lnTo>
                  <a:pt x="5891" y="436079"/>
                </a:lnTo>
                <a:lnTo>
                  <a:pt x="6785" y="441214"/>
                </a:lnTo>
                <a:lnTo>
                  <a:pt x="7381" y="445590"/>
                </a:lnTo>
                <a:lnTo>
                  <a:pt x="7778" y="449460"/>
                </a:lnTo>
                <a:lnTo>
                  <a:pt x="8219" y="456300"/>
                </a:lnTo>
                <a:lnTo>
                  <a:pt x="8525" y="468829"/>
                </a:lnTo>
                <a:lnTo>
                  <a:pt x="8572" y="4714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6"/>
          <p:cNvSpPr/>
          <p:nvPr/>
        </p:nvSpPr>
        <p:spPr>
          <a:xfrm>
            <a:off x="6415087" y="2434737"/>
            <a:ext cx="600076" cy="428478"/>
          </a:xfrm>
          <a:custGeom>
            <a:avLst/>
            <a:gdLst/>
            <a:ahLst/>
            <a:cxnLst/>
            <a:rect l="0" t="0" r="0" b="0"/>
            <a:pathLst>
              <a:path w="600076" h="428478">
                <a:moveTo>
                  <a:pt x="0" y="77005"/>
                </a:moveTo>
                <a:lnTo>
                  <a:pt x="12770" y="64235"/>
                </a:lnTo>
                <a:lnTo>
                  <a:pt x="14229" y="61824"/>
                </a:lnTo>
                <a:lnTo>
                  <a:pt x="15849" y="56606"/>
                </a:lnTo>
                <a:lnTo>
                  <a:pt x="17233" y="54833"/>
                </a:lnTo>
                <a:lnTo>
                  <a:pt x="19109" y="53651"/>
                </a:lnTo>
                <a:lnTo>
                  <a:pt x="21312" y="52863"/>
                </a:lnTo>
                <a:lnTo>
                  <a:pt x="26299" y="49448"/>
                </a:lnTo>
                <a:lnTo>
                  <a:pt x="40082" y="37710"/>
                </a:lnTo>
                <a:lnTo>
                  <a:pt x="48600" y="34247"/>
                </a:lnTo>
                <a:lnTo>
                  <a:pt x="62552" y="25027"/>
                </a:lnTo>
                <a:lnTo>
                  <a:pt x="75367" y="16836"/>
                </a:lnTo>
                <a:lnTo>
                  <a:pt x="87736" y="8378"/>
                </a:lnTo>
                <a:lnTo>
                  <a:pt x="92780" y="5536"/>
                </a:lnTo>
                <a:lnTo>
                  <a:pt x="103466" y="2378"/>
                </a:lnTo>
                <a:lnTo>
                  <a:pt x="120192" y="601"/>
                </a:lnTo>
                <a:lnTo>
                  <a:pt x="137213" y="74"/>
                </a:lnTo>
                <a:lnTo>
                  <a:pt x="142910" y="0"/>
                </a:lnTo>
                <a:lnTo>
                  <a:pt x="156860" y="2458"/>
                </a:lnTo>
                <a:lnTo>
                  <a:pt x="164581" y="4447"/>
                </a:lnTo>
                <a:lnTo>
                  <a:pt x="178240" y="11737"/>
                </a:lnTo>
                <a:lnTo>
                  <a:pt x="191613" y="20375"/>
                </a:lnTo>
                <a:lnTo>
                  <a:pt x="207082" y="27389"/>
                </a:lnTo>
                <a:lnTo>
                  <a:pt x="220942" y="38761"/>
                </a:lnTo>
                <a:lnTo>
                  <a:pt x="227304" y="45794"/>
                </a:lnTo>
                <a:lnTo>
                  <a:pt x="239454" y="58689"/>
                </a:lnTo>
                <a:lnTo>
                  <a:pt x="251204" y="71722"/>
                </a:lnTo>
                <a:lnTo>
                  <a:pt x="257004" y="79198"/>
                </a:lnTo>
                <a:lnTo>
                  <a:pt x="262776" y="87039"/>
                </a:lnTo>
                <a:lnTo>
                  <a:pt x="268529" y="94172"/>
                </a:lnTo>
                <a:lnTo>
                  <a:pt x="280002" y="107177"/>
                </a:lnTo>
                <a:lnTo>
                  <a:pt x="283822" y="114265"/>
                </a:lnTo>
                <a:lnTo>
                  <a:pt x="286370" y="121847"/>
                </a:lnTo>
                <a:lnTo>
                  <a:pt x="288068" y="129760"/>
                </a:lnTo>
                <a:lnTo>
                  <a:pt x="290154" y="137893"/>
                </a:lnTo>
                <a:lnTo>
                  <a:pt x="292495" y="146172"/>
                </a:lnTo>
                <a:lnTo>
                  <a:pt x="295010" y="154549"/>
                </a:lnTo>
                <a:lnTo>
                  <a:pt x="295733" y="162038"/>
                </a:lnTo>
                <a:lnTo>
                  <a:pt x="295263" y="168937"/>
                </a:lnTo>
                <a:lnTo>
                  <a:pt x="293997" y="175440"/>
                </a:lnTo>
                <a:lnTo>
                  <a:pt x="292201" y="182634"/>
                </a:lnTo>
                <a:lnTo>
                  <a:pt x="290051" y="190286"/>
                </a:lnTo>
                <a:lnTo>
                  <a:pt x="287665" y="198246"/>
                </a:lnTo>
                <a:lnTo>
                  <a:pt x="285121" y="205457"/>
                </a:lnTo>
                <a:lnTo>
                  <a:pt x="279756" y="218550"/>
                </a:lnTo>
                <a:lnTo>
                  <a:pt x="271656" y="230719"/>
                </a:lnTo>
                <a:lnTo>
                  <a:pt x="261707" y="242477"/>
                </a:lnTo>
                <a:lnTo>
                  <a:pt x="250934" y="254053"/>
                </a:lnTo>
                <a:lnTo>
                  <a:pt x="237256" y="263008"/>
                </a:lnTo>
                <a:lnTo>
                  <a:pt x="209743" y="276518"/>
                </a:lnTo>
                <a:lnTo>
                  <a:pt x="195137" y="282517"/>
                </a:lnTo>
                <a:lnTo>
                  <a:pt x="179120" y="288359"/>
                </a:lnTo>
                <a:lnTo>
                  <a:pt x="162476" y="294130"/>
                </a:lnTo>
                <a:lnTo>
                  <a:pt x="148094" y="299870"/>
                </a:lnTo>
                <a:lnTo>
                  <a:pt x="135352" y="305596"/>
                </a:lnTo>
                <a:lnTo>
                  <a:pt x="117469" y="313223"/>
                </a:lnTo>
                <a:lnTo>
                  <a:pt x="100105" y="316858"/>
                </a:lnTo>
                <a:lnTo>
                  <a:pt x="82251" y="323597"/>
                </a:lnTo>
                <a:lnTo>
                  <a:pt x="78160" y="325211"/>
                </a:lnTo>
                <a:lnTo>
                  <a:pt x="80140" y="325431"/>
                </a:lnTo>
                <a:lnTo>
                  <a:pt x="98275" y="325573"/>
                </a:lnTo>
                <a:lnTo>
                  <a:pt x="113210" y="328132"/>
                </a:lnTo>
                <a:lnTo>
                  <a:pt x="130325" y="331492"/>
                </a:lnTo>
                <a:lnTo>
                  <a:pt x="140224" y="332388"/>
                </a:lnTo>
                <a:lnTo>
                  <a:pt x="150633" y="332986"/>
                </a:lnTo>
                <a:lnTo>
                  <a:pt x="162334" y="334336"/>
                </a:lnTo>
                <a:lnTo>
                  <a:pt x="174898" y="336189"/>
                </a:lnTo>
                <a:lnTo>
                  <a:pt x="188037" y="338377"/>
                </a:lnTo>
                <a:lnTo>
                  <a:pt x="201557" y="339835"/>
                </a:lnTo>
                <a:lnTo>
                  <a:pt x="215334" y="340808"/>
                </a:lnTo>
                <a:lnTo>
                  <a:pt x="229281" y="341456"/>
                </a:lnTo>
                <a:lnTo>
                  <a:pt x="243342" y="342841"/>
                </a:lnTo>
                <a:lnTo>
                  <a:pt x="257478" y="344716"/>
                </a:lnTo>
                <a:lnTo>
                  <a:pt x="271665" y="346919"/>
                </a:lnTo>
                <a:lnTo>
                  <a:pt x="300127" y="351907"/>
                </a:lnTo>
                <a:lnTo>
                  <a:pt x="357205" y="362870"/>
                </a:lnTo>
                <a:lnTo>
                  <a:pt x="371487" y="364737"/>
                </a:lnTo>
                <a:lnTo>
                  <a:pt x="385770" y="365981"/>
                </a:lnTo>
                <a:lnTo>
                  <a:pt x="400055" y="366811"/>
                </a:lnTo>
                <a:lnTo>
                  <a:pt x="414341" y="368316"/>
                </a:lnTo>
                <a:lnTo>
                  <a:pt x="428627" y="370272"/>
                </a:lnTo>
                <a:lnTo>
                  <a:pt x="442914" y="372529"/>
                </a:lnTo>
                <a:lnTo>
                  <a:pt x="456249" y="374986"/>
                </a:lnTo>
                <a:lnTo>
                  <a:pt x="481225" y="380256"/>
                </a:lnTo>
                <a:lnTo>
                  <a:pt x="493219" y="383948"/>
                </a:lnTo>
                <a:lnTo>
                  <a:pt x="505025" y="388313"/>
                </a:lnTo>
                <a:lnTo>
                  <a:pt x="516706" y="393129"/>
                </a:lnTo>
                <a:lnTo>
                  <a:pt x="527351" y="396339"/>
                </a:lnTo>
                <a:lnTo>
                  <a:pt x="537305" y="398479"/>
                </a:lnTo>
                <a:lnTo>
                  <a:pt x="555032" y="401810"/>
                </a:lnTo>
                <a:lnTo>
                  <a:pt x="569261" y="406465"/>
                </a:lnTo>
                <a:lnTo>
                  <a:pt x="587982" y="414441"/>
                </a:lnTo>
                <a:lnTo>
                  <a:pt x="596492" y="418286"/>
                </a:lnTo>
                <a:lnTo>
                  <a:pt x="597687" y="419778"/>
                </a:lnTo>
                <a:lnTo>
                  <a:pt x="598483" y="421726"/>
                </a:lnTo>
                <a:lnTo>
                  <a:pt x="600075" y="4284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7"/>
          <p:cNvSpPr/>
          <p:nvPr/>
        </p:nvSpPr>
        <p:spPr>
          <a:xfrm>
            <a:off x="5175943" y="3394817"/>
            <a:ext cx="364750" cy="317076"/>
          </a:xfrm>
          <a:custGeom>
            <a:avLst/>
            <a:gdLst/>
            <a:ahLst/>
            <a:cxnLst/>
            <a:rect l="0" t="0" r="0" b="0"/>
            <a:pathLst>
              <a:path w="364750" h="317076">
                <a:moveTo>
                  <a:pt x="13277" y="51328"/>
                </a:moveTo>
                <a:lnTo>
                  <a:pt x="13277" y="43947"/>
                </a:lnTo>
                <a:lnTo>
                  <a:pt x="5895" y="35479"/>
                </a:lnTo>
                <a:lnTo>
                  <a:pt x="4546" y="35047"/>
                </a:lnTo>
                <a:lnTo>
                  <a:pt x="506" y="34567"/>
                </a:lnTo>
                <a:lnTo>
                  <a:pt x="0" y="33486"/>
                </a:lnTo>
                <a:lnTo>
                  <a:pt x="616" y="31813"/>
                </a:lnTo>
                <a:lnTo>
                  <a:pt x="3897" y="26835"/>
                </a:lnTo>
                <a:lnTo>
                  <a:pt x="4633" y="18337"/>
                </a:lnTo>
                <a:lnTo>
                  <a:pt x="9234" y="12872"/>
                </a:lnTo>
                <a:lnTo>
                  <a:pt x="11534" y="11403"/>
                </a:lnTo>
                <a:lnTo>
                  <a:pt x="16629" y="9771"/>
                </a:lnTo>
                <a:lnTo>
                  <a:pt x="24853" y="8852"/>
                </a:lnTo>
                <a:lnTo>
                  <a:pt x="27662" y="7771"/>
                </a:lnTo>
                <a:lnTo>
                  <a:pt x="33323" y="4029"/>
                </a:lnTo>
                <a:lnTo>
                  <a:pt x="41554" y="1731"/>
                </a:lnTo>
                <a:lnTo>
                  <a:pt x="51561" y="710"/>
                </a:lnTo>
                <a:lnTo>
                  <a:pt x="62360" y="256"/>
                </a:lnTo>
                <a:lnTo>
                  <a:pt x="79149" y="0"/>
                </a:lnTo>
                <a:lnTo>
                  <a:pt x="85767" y="917"/>
                </a:lnTo>
                <a:lnTo>
                  <a:pt x="93036" y="2481"/>
                </a:lnTo>
                <a:lnTo>
                  <a:pt x="100739" y="4475"/>
                </a:lnTo>
                <a:lnTo>
                  <a:pt x="107780" y="6758"/>
                </a:lnTo>
                <a:lnTo>
                  <a:pt x="114379" y="9232"/>
                </a:lnTo>
                <a:lnTo>
                  <a:pt x="120683" y="11834"/>
                </a:lnTo>
                <a:lnTo>
                  <a:pt x="127744" y="14521"/>
                </a:lnTo>
                <a:lnTo>
                  <a:pt x="143209" y="20047"/>
                </a:lnTo>
                <a:lnTo>
                  <a:pt x="154526" y="25678"/>
                </a:lnTo>
                <a:lnTo>
                  <a:pt x="158878" y="28513"/>
                </a:lnTo>
                <a:lnTo>
                  <a:pt x="166254" y="36743"/>
                </a:lnTo>
                <a:lnTo>
                  <a:pt x="169553" y="41604"/>
                </a:lnTo>
                <a:lnTo>
                  <a:pt x="173659" y="46750"/>
                </a:lnTo>
                <a:lnTo>
                  <a:pt x="178300" y="52086"/>
                </a:lnTo>
                <a:lnTo>
                  <a:pt x="187585" y="62142"/>
                </a:lnTo>
                <a:lnTo>
                  <a:pt x="194887" y="69787"/>
                </a:lnTo>
                <a:lnTo>
                  <a:pt x="201307" y="78899"/>
                </a:lnTo>
                <a:lnTo>
                  <a:pt x="206383" y="88347"/>
                </a:lnTo>
                <a:lnTo>
                  <a:pt x="208639" y="95721"/>
                </a:lnTo>
                <a:lnTo>
                  <a:pt x="208288" y="99020"/>
                </a:lnTo>
                <a:lnTo>
                  <a:pt x="207102" y="102173"/>
                </a:lnTo>
                <a:lnTo>
                  <a:pt x="203244" y="109168"/>
                </a:lnTo>
                <a:lnTo>
                  <a:pt x="198354" y="118627"/>
                </a:lnTo>
                <a:lnTo>
                  <a:pt x="190466" y="126641"/>
                </a:lnTo>
                <a:lnTo>
                  <a:pt x="181562" y="133378"/>
                </a:lnTo>
                <a:lnTo>
                  <a:pt x="174430" y="139547"/>
                </a:lnTo>
                <a:lnTo>
                  <a:pt x="165546" y="148003"/>
                </a:lnTo>
                <a:lnTo>
                  <a:pt x="155247" y="157160"/>
                </a:lnTo>
                <a:lnTo>
                  <a:pt x="144319" y="164404"/>
                </a:lnTo>
                <a:lnTo>
                  <a:pt x="133113" y="170799"/>
                </a:lnTo>
                <a:lnTo>
                  <a:pt x="127458" y="173838"/>
                </a:lnTo>
                <a:lnTo>
                  <a:pt x="120830" y="176816"/>
                </a:lnTo>
                <a:lnTo>
                  <a:pt x="113554" y="179754"/>
                </a:lnTo>
                <a:lnTo>
                  <a:pt x="105845" y="182665"/>
                </a:lnTo>
                <a:lnTo>
                  <a:pt x="94741" y="188440"/>
                </a:lnTo>
                <a:lnTo>
                  <a:pt x="85678" y="194181"/>
                </a:lnTo>
                <a:lnTo>
                  <a:pt x="75300" y="199908"/>
                </a:lnTo>
                <a:lnTo>
                  <a:pt x="58747" y="208487"/>
                </a:lnTo>
                <a:lnTo>
                  <a:pt x="49996" y="214204"/>
                </a:lnTo>
                <a:lnTo>
                  <a:pt x="41978" y="219920"/>
                </a:lnTo>
                <a:lnTo>
                  <a:pt x="32065" y="225635"/>
                </a:lnTo>
                <a:lnTo>
                  <a:pt x="28660" y="228492"/>
                </a:lnTo>
                <a:lnTo>
                  <a:pt x="26389" y="231350"/>
                </a:lnTo>
                <a:lnTo>
                  <a:pt x="22915" y="237065"/>
                </a:lnTo>
                <a:lnTo>
                  <a:pt x="14734" y="246802"/>
                </a:lnTo>
                <a:lnTo>
                  <a:pt x="13405" y="248347"/>
                </a:lnTo>
                <a:lnTo>
                  <a:pt x="13287" y="255863"/>
                </a:lnTo>
                <a:lnTo>
                  <a:pt x="17831" y="261262"/>
                </a:lnTo>
                <a:lnTo>
                  <a:pt x="20123" y="262721"/>
                </a:lnTo>
                <a:lnTo>
                  <a:pt x="28852" y="265728"/>
                </a:lnTo>
                <a:lnTo>
                  <a:pt x="37979" y="269806"/>
                </a:lnTo>
                <a:lnTo>
                  <a:pt x="44032" y="271275"/>
                </a:lnTo>
                <a:lnTo>
                  <a:pt x="50925" y="272254"/>
                </a:lnTo>
                <a:lnTo>
                  <a:pt x="58378" y="272907"/>
                </a:lnTo>
                <a:lnTo>
                  <a:pt x="65252" y="273342"/>
                </a:lnTo>
                <a:lnTo>
                  <a:pt x="77970" y="273826"/>
                </a:lnTo>
                <a:lnTo>
                  <a:pt x="85932" y="274907"/>
                </a:lnTo>
                <a:lnTo>
                  <a:pt x="95052" y="276580"/>
                </a:lnTo>
                <a:lnTo>
                  <a:pt x="104941" y="278649"/>
                </a:lnTo>
                <a:lnTo>
                  <a:pt x="114391" y="280028"/>
                </a:lnTo>
                <a:lnTo>
                  <a:pt x="123549" y="280947"/>
                </a:lnTo>
                <a:lnTo>
                  <a:pt x="132512" y="281560"/>
                </a:lnTo>
                <a:lnTo>
                  <a:pt x="141344" y="281968"/>
                </a:lnTo>
                <a:lnTo>
                  <a:pt x="158778" y="282422"/>
                </a:lnTo>
                <a:lnTo>
                  <a:pt x="217805" y="282753"/>
                </a:lnTo>
                <a:lnTo>
                  <a:pt x="226781" y="283716"/>
                </a:lnTo>
                <a:lnTo>
                  <a:pt x="235623" y="285311"/>
                </a:lnTo>
                <a:lnTo>
                  <a:pt x="244375" y="287327"/>
                </a:lnTo>
                <a:lnTo>
                  <a:pt x="253067" y="288670"/>
                </a:lnTo>
                <a:lnTo>
                  <a:pt x="261720" y="289566"/>
                </a:lnTo>
                <a:lnTo>
                  <a:pt x="270345" y="290163"/>
                </a:lnTo>
                <a:lnTo>
                  <a:pt x="278953" y="291514"/>
                </a:lnTo>
                <a:lnTo>
                  <a:pt x="287549" y="293367"/>
                </a:lnTo>
                <a:lnTo>
                  <a:pt x="296138" y="295555"/>
                </a:lnTo>
                <a:lnTo>
                  <a:pt x="303768" y="297013"/>
                </a:lnTo>
                <a:lnTo>
                  <a:pt x="310760" y="297985"/>
                </a:lnTo>
                <a:lnTo>
                  <a:pt x="317327" y="298633"/>
                </a:lnTo>
                <a:lnTo>
                  <a:pt x="327162" y="299354"/>
                </a:lnTo>
                <a:lnTo>
                  <a:pt x="331119" y="299546"/>
                </a:lnTo>
                <a:lnTo>
                  <a:pt x="334709" y="300626"/>
                </a:lnTo>
                <a:lnTo>
                  <a:pt x="344313" y="305746"/>
                </a:lnTo>
                <a:lnTo>
                  <a:pt x="353190" y="308638"/>
                </a:lnTo>
                <a:lnTo>
                  <a:pt x="362184" y="315126"/>
                </a:lnTo>
                <a:lnTo>
                  <a:pt x="364749" y="3170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8"/>
          <p:cNvSpPr/>
          <p:nvPr/>
        </p:nvSpPr>
        <p:spPr>
          <a:xfrm>
            <a:off x="4983632" y="3780472"/>
            <a:ext cx="711366" cy="17146"/>
          </a:xfrm>
          <a:custGeom>
            <a:avLst/>
            <a:gdLst/>
            <a:ahLst/>
            <a:cxnLst/>
            <a:rect l="0" t="0" r="0" b="0"/>
            <a:pathLst>
              <a:path w="711366" h="17146">
                <a:moveTo>
                  <a:pt x="668502" y="8573"/>
                </a:moveTo>
                <a:lnTo>
                  <a:pt x="697466" y="8573"/>
                </a:lnTo>
                <a:lnTo>
                  <a:pt x="699242" y="7620"/>
                </a:lnTo>
                <a:lnTo>
                  <a:pt x="700425" y="6032"/>
                </a:lnTo>
                <a:lnTo>
                  <a:pt x="701214" y="4022"/>
                </a:lnTo>
                <a:lnTo>
                  <a:pt x="702693" y="2681"/>
                </a:lnTo>
                <a:lnTo>
                  <a:pt x="704631" y="1787"/>
                </a:lnTo>
                <a:lnTo>
                  <a:pt x="711342" y="6"/>
                </a:lnTo>
                <a:lnTo>
                  <a:pt x="711363" y="1"/>
                </a:lnTo>
                <a:lnTo>
                  <a:pt x="711365" y="0"/>
                </a:lnTo>
                <a:lnTo>
                  <a:pt x="711365" y="8219"/>
                </a:lnTo>
                <a:lnTo>
                  <a:pt x="690966" y="8570"/>
                </a:lnTo>
                <a:lnTo>
                  <a:pt x="364" y="8573"/>
                </a:lnTo>
                <a:lnTo>
                  <a:pt x="192" y="9525"/>
                </a:lnTo>
                <a:lnTo>
                  <a:pt x="77" y="11113"/>
                </a:lnTo>
                <a:lnTo>
                  <a:pt x="0" y="13123"/>
                </a:lnTo>
                <a:lnTo>
                  <a:pt x="902" y="14464"/>
                </a:lnTo>
                <a:lnTo>
                  <a:pt x="2456" y="15358"/>
                </a:lnTo>
                <a:lnTo>
                  <a:pt x="4444" y="15954"/>
                </a:lnTo>
                <a:lnTo>
                  <a:pt x="6721" y="16351"/>
                </a:lnTo>
                <a:lnTo>
                  <a:pt x="11793" y="16792"/>
                </a:lnTo>
                <a:lnTo>
                  <a:pt x="16993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9"/>
          <p:cNvSpPr/>
          <p:nvPr/>
        </p:nvSpPr>
        <p:spPr>
          <a:xfrm>
            <a:off x="5129212" y="3900487"/>
            <a:ext cx="342343" cy="360046"/>
          </a:xfrm>
          <a:custGeom>
            <a:avLst/>
            <a:gdLst/>
            <a:ahLst/>
            <a:cxnLst/>
            <a:rect l="0" t="0" r="0" b="0"/>
            <a:pathLst>
              <a:path w="342343" h="360046">
                <a:moveTo>
                  <a:pt x="25717" y="8573"/>
                </a:moveTo>
                <a:lnTo>
                  <a:pt x="18336" y="8573"/>
                </a:lnTo>
                <a:lnTo>
                  <a:pt x="30268" y="8573"/>
                </a:lnTo>
                <a:lnTo>
                  <a:pt x="32561" y="7620"/>
                </a:lnTo>
                <a:lnTo>
                  <a:pt x="41318" y="1192"/>
                </a:lnTo>
                <a:lnTo>
                  <a:pt x="44716" y="530"/>
                </a:lnTo>
                <a:lnTo>
                  <a:pt x="54659" y="105"/>
                </a:lnTo>
                <a:lnTo>
                  <a:pt x="142888" y="0"/>
                </a:lnTo>
                <a:lnTo>
                  <a:pt x="148599" y="953"/>
                </a:lnTo>
                <a:lnTo>
                  <a:pt x="154311" y="2540"/>
                </a:lnTo>
                <a:lnTo>
                  <a:pt x="181717" y="11932"/>
                </a:lnTo>
                <a:lnTo>
                  <a:pt x="188772" y="13670"/>
                </a:lnTo>
                <a:lnTo>
                  <a:pt x="195381" y="14828"/>
                </a:lnTo>
                <a:lnTo>
                  <a:pt x="201691" y="15601"/>
                </a:lnTo>
                <a:lnTo>
                  <a:pt x="211243" y="18998"/>
                </a:lnTo>
                <a:lnTo>
                  <a:pt x="219616" y="23684"/>
                </a:lnTo>
                <a:lnTo>
                  <a:pt x="229687" y="28941"/>
                </a:lnTo>
                <a:lnTo>
                  <a:pt x="237973" y="36993"/>
                </a:lnTo>
                <a:lnTo>
                  <a:pt x="243878" y="45969"/>
                </a:lnTo>
                <a:lnTo>
                  <a:pt x="248156" y="56377"/>
                </a:lnTo>
                <a:lnTo>
                  <a:pt x="252531" y="62522"/>
                </a:lnTo>
                <a:lnTo>
                  <a:pt x="253127" y="65494"/>
                </a:lnTo>
                <a:lnTo>
                  <a:pt x="252571" y="68428"/>
                </a:lnTo>
                <a:lnTo>
                  <a:pt x="250366" y="74227"/>
                </a:lnTo>
                <a:lnTo>
                  <a:pt x="249386" y="79980"/>
                </a:lnTo>
                <a:lnTo>
                  <a:pt x="248172" y="82848"/>
                </a:lnTo>
                <a:lnTo>
                  <a:pt x="244284" y="88574"/>
                </a:lnTo>
                <a:lnTo>
                  <a:pt x="240961" y="90482"/>
                </a:lnTo>
                <a:lnTo>
                  <a:pt x="232189" y="92602"/>
                </a:lnTo>
                <a:lnTo>
                  <a:pt x="224480" y="96084"/>
                </a:lnTo>
                <a:lnTo>
                  <a:pt x="216927" y="100807"/>
                </a:lnTo>
                <a:lnTo>
                  <a:pt x="207219" y="106081"/>
                </a:lnTo>
                <a:lnTo>
                  <a:pt x="196555" y="109060"/>
                </a:lnTo>
                <a:lnTo>
                  <a:pt x="191044" y="109854"/>
                </a:lnTo>
                <a:lnTo>
                  <a:pt x="185465" y="111336"/>
                </a:lnTo>
                <a:lnTo>
                  <a:pt x="179841" y="113276"/>
                </a:lnTo>
                <a:lnTo>
                  <a:pt x="169464" y="117020"/>
                </a:lnTo>
                <a:lnTo>
                  <a:pt x="161678" y="118684"/>
                </a:lnTo>
                <a:lnTo>
                  <a:pt x="151938" y="119621"/>
                </a:lnTo>
                <a:lnTo>
                  <a:pt x="146277" y="119980"/>
                </a:lnTo>
                <a:lnTo>
                  <a:pt x="150445" y="115454"/>
                </a:lnTo>
                <a:lnTo>
                  <a:pt x="153636" y="114117"/>
                </a:lnTo>
                <a:lnTo>
                  <a:pt x="162263" y="112631"/>
                </a:lnTo>
                <a:lnTo>
                  <a:pt x="172447" y="111971"/>
                </a:lnTo>
                <a:lnTo>
                  <a:pt x="177830" y="111795"/>
                </a:lnTo>
                <a:lnTo>
                  <a:pt x="206048" y="111512"/>
                </a:lnTo>
                <a:lnTo>
                  <a:pt x="218894" y="111474"/>
                </a:lnTo>
                <a:lnTo>
                  <a:pt x="225940" y="112416"/>
                </a:lnTo>
                <a:lnTo>
                  <a:pt x="233494" y="113997"/>
                </a:lnTo>
                <a:lnTo>
                  <a:pt x="241387" y="116003"/>
                </a:lnTo>
                <a:lnTo>
                  <a:pt x="249508" y="118293"/>
                </a:lnTo>
                <a:lnTo>
                  <a:pt x="266150" y="123377"/>
                </a:lnTo>
                <a:lnTo>
                  <a:pt x="291584" y="131595"/>
                </a:lnTo>
                <a:lnTo>
                  <a:pt x="299164" y="134402"/>
                </a:lnTo>
                <a:lnTo>
                  <a:pt x="306123" y="137227"/>
                </a:lnTo>
                <a:lnTo>
                  <a:pt x="312667" y="140062"/>
                </a:lnTo>
                <a:lnTo>
                  <a:pt x="322478" y="145752"/>
                </a:lnTo>
                <a:lnTo>
                  <a:pt x="330014" y="151456"/>
                </a:lnTo>
                <a:lnTo>
                  <a:pt x="336538" y="157167"/>
                </a:lnTo>
                <a:lnTo>
                  <a:pt x="338658" y="160975"/>
                </a:lnTo>
                <a:lnTo>
                  <a:pt x="341015" y="170287"/>
                </a:lnTo>
                <a:lnTo>
                  <a:pt x="342062" y="180776"/>
                </a:lnTo>
                <a:lnTo>
                  <a:pt x="342342" y="186239"/>
                </a:lnTo>
                <a:lnTo>
                  <a:pt x="340112" y="197391"/>
                </a:lnTo>
                <a:lnTo>
                  <a:pt x="338184" y="203031"/>
                </a:lnTo>
                <a:lnTo>
                  <a:pt x="334994" y="208697"/>
                </a:lnTo>
                <a:lnTo>
                  <a:pt x="330962" y="214379"/>
                </a:lnTo>
                <a:lnTo>
                  <a:pt x="326368" y="220072"/>
                </a:lnTo>
                <a:lnTo>
                  <a:pt x="321401" y="225772"/>
                </a:lnTo>
                <a:lnTo>
                  <a:pt x="316185" y="231477"/>
                </a:lnTo>
                <a:lnTo>
                  <a:pt x="310803" y="237186"/>
                </a:lnTo>
                <a:lnTo>
                  <a:pt x="304357" y="242896"/>
                </a:lnTo>
                <a:lnTo>
                  <a:pt x="297202" y="248608"/>
                </a:lnTo>
                <a:lnTo>
                  <a:pt x="289575" y="254322"/>
                </a:lnTo>
                <a:lnTo>
                  <a:pt x="280680" y="260035"/>
                </a:lnTo>
                <a:lnTo>
                  <a:pt x="270940" y="265749"/>
                </a:lnTo>
                <a:lnTo>
                  <a:pt x="260637" y="271464"/>
                </a:lnTo>
                <a:lnTo>
                  <a:pt x="249958" y="276226"/>
                </a:lnTo>
                <a:lnTo>
                  <a:pt x="239028" y="280353"/>
                </a:lnTo>
                <a:lnTo>
                  <a:pt x="227933" y="284057"/>
                </a:lnTo>
                <a:lnTo>
                  <a:pt x="202904" y="293253"/>
                </a:lnTo>
                <a:lnTo>
                  <a:pt x="189561" y="298372"/>
                </a:lnTo>
                <a:lnTo>
                  <a:pt x="159497" y="309140"/>
                </a:lnTo>
                <a:lnTo>
                  <a:pt x="143479" y="314678"/>
                </a:lnTo>
                <a:lnTo>
                  <a:pt x="128038" y="319323"/>
                </a:lnTo>
                <a:lnTo>
                  <a:pt x="112981" y="323372"/>
                </a:lnTo>
                <a:lnTo>
                  <a:pt x="98181" y="327024"/>
                </a:lnTo>
                <a:lnTo>
                  <a:pt x="83551" y="331363"/>
                </a:lnTo>
                <a:lnTo>
                  <a:pt x="69036" y="336162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0"/>
          <p:cNvSpPr/>
          <p:nvPr/>
        </p:nvSpPr>
        <p:spPr>
          <a:xfrm>
            <a:off x="5815012" y="3711892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308610" y="0"/>
                </a:moveTo>
                <a:lnTo>
                  <a:pt x="187219" y="0"/>
                </a:lnTo>
                <a:lnTo>
                  <a:pt x="179105" y="953"/>
                </a:lnTo>
                <a:lnTo>
                  <a:pt x="170838" y="2540"/>
                </a:lnTo>
                <a:lnTo>
                  <a:pt x="162470" y="4551"/>
                </a:lnTo>
                <a:lnTo>
                  <a:pt x="154034" y="5891"/>
                </a:lnTo>
                <a:lnTo>
                  <a:pt x="145552" y="6785"/>
                </a:lnTo>
                <a:lnTo>
                  <a:pt x="137039" y="7381"/>
                </a:lnTo>
                <a:lnTo>
                  <a:pt x="127555" y="7778"/>
                </a:lnTo>
                <a:lnTo>
                  <a:pt x="97907" y="8337"/>
                </a:lnTo>
                <a:lnTo>
                  <a:pt x="59166" y="8542"/>
                </a:lnTo>
                <a:lnTo>
                  <a:pt x="51826" y="9504"/>
                </a:lnTo>
                <a:lnTo>
                  <a:pt x="45029" y="11099"/>
                </a:lnTo>
                <a:lnTo>
                  <a:pt x="38591" y="13114"/>
                </a:lnTo>
                <a:lnTo>
                  <a:pt x="32395" y="14458"/>
                </a:lnTo>
                <a:lnTo>
                  <a:pt x="26360" y="15354"/>
                </a:lnTo>
                <a:lnTo>
                  <a:pt x="20430" y="15951"/>
                </a:lnTo>
                <a:lnTo>
                  <a:pt x="15525" y="16349"/>
                </a:lnTo>
                <a:lnTo>
                  <a:pt x="7535" y="16791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1"/>
          <p:cNvSpPr/>
          <p:nvPr/>
        </p:nvSpPr>
        <p:spPr>
          <a:xfrm>
            <a:off x="5729287" y="3849052"/>
            <a:ext cx="497206" cy="25719"/>
          </a:xfrm>
          <a:custGeom>
            <a:avLst/>
            <a:gdLst/>
            <a:ahLst/>
            <a:cxnLst/>
            <a:rect l="0" t="0" r="0" b="0"/>
            <a:pathLst>
              <a:path w="497206" h="25719">
                <a:moveTo>
                  <a:pt x="497205" y="8573"/>
                </a:moveTo>
                <a:lnTo>
                  <a:pt x="484082" y="8573"/>
                </a:lnTo>
                <a:lnTo>
                  <a:pt x="482741" y="7620"/>
                </a:lnTo>
                <a:lnTo>
                  <a:pt x="481848" y="6033"/>
                </a:lnTo>
                <a:lnTo>
                  <a:pt x="481252" y="4022"/>
                </a:lnTo>
                <a:lnTo>
                  <a:pt x="479902" y="2681"/>
                </a:lnTo>
                <a:lnTo>
                  <a:pt x="478050" y="1787"/>
                </a:lnTo>
                <a:lnTo>
                  <a:pt x="475863" y="1192"/>
                </a:lnTo>
                <a:lnTo>
                  <a:pt x="470892" y="530"/>
                </a:lnTo>
                <a:lnTo>
                  <a:pt x="456169" y="70"/>
                </a:lnTo>
                <a:lnTo>
                  <a:pt x="193074" y="0"/>
                </a:lnTo>
                <a:lnTo>
                  <a:pt x="182056" y="952"/>
                </a:lnTo>
                <a:lnTo>
                  <a:pt x="170900" y="2540"/>
                </a:lnTo>
                <a:lnTo>
                  <a:pt x="159654" y="4551"/>
                </a:lnTo>
                <a:lnTo>
                  <a:pt x="149298" y="5892"/>
                </a:lnTo>
                <a:lnTo>
                  <a:pt x="139538" y="6785"/>
                </a:lnTo>
                <a:lnTo>
                  <a:pt x="130172" y="7381"/>
                </a:lnTo>
                <a:lnTo>
                  <a:pt x="112147" y="8043"/>
                </a:lnTo>
                <a:lnTo>
                  <a:pt x="77292" y="8468"/>
                </a:lnTo>
                <a:lnTo>
                  <a:pt x="6125" y="8573"/>
                </a:lnTo>
                <a:lnTo>
                  <a:pt x="4084" y="9525"/>
                </a:lnTo>
                <a:lnTo>
                  <a:pt x="2722" y="11113"/>
                </a:lnTo>
                <a:lnTo>
                  <a:pt x="1815" y="13123"/>
                </a:lnTo>
                <a:lnTo>
                  <a:pt x="1210" y="15416"/>
                </a:lnTo>
                <a:lnTo>
                  <a:pt x="807" y="17898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92"/>
          <p:cNvSpPr/>
          <p:nvPr/>
        </p:nvSpPr>
        <p:spPr>
          <a:xfrm>
            <a:off x="6346507" y="3883376"/>
            <a:ext cx="360046" cy="291432"/>
          </a:xfrm>
          <a:custGeom>
            <a:avLst/>
            <a:gdLst/>
            <a:ahLst/>
            <a:cxnLst/>
            <a:rect l="0" t="0" r="0" b="0"/>
            <a:pathLst>
              <a:path w="360046" h="291432">
                <a:moveTo>
                  <a:pt x="0" y="34256"/>
                </a:moveTo>
                <a:lnTo>
                  <a:pt x="0" y="17473"/>
                </a:lnTo>
                <a:lnTo>
                  <a:pt x="4551" y="12667"/>
                </a:lnTo>
                <a:lnTo>
                  <a:pt x="6844" y="11291"/>
                </a:lnTo>
                <a:lnTo>
                  <a:pt x="14622" y="8402"/>
                </a:lnTo>
                <a:lnTo>
                  <a:pt x="22959" y="2889"/>
                </a:lnTo>
                <a:lnTo>
                  <a:pt x="28619" y="1265"/>
                </a:lnTo>
                <a:lnTo>
                  <a:pt x="36850" y="543"/>
                </a:lnTo>
                <a:lnTo>
                  <a:pt x="46858" y="223"/>
                </a:lnTo>
                <a:lnTo>
                  <a:pt x="74445" y="0"/>
                </a:lnTo>
                <a:lnTo>
                  <a:pt x="81063" y="941"/>
                </a:lnTo>
                <a:lnTo>
                  <a:pt x="88332" y="2521"/>
                </a:lnTo>
                <a:lnTo>
                  <a:pt x="96036" y="4527"/>
                </a:lnTo>
                <a:lnTo>
                  <a:pt x="103076" y="5864"/>
                </a:lnTo>
                <a:lnTo>
                  <a:pt x="109675" y="6756"/>
                </a:lnTo>
                <a:lnTo>
                  <a:pt x="115979" y="7350"/>
                </a:lnTo>
                <a:lnTo>
                  <a:pt x="122087" y="8699"/>
                </a:lnTo>
                <a:lnTo>
                  <a:pt x="128064" y="10551"/>
                </a:lnTo>
                <a:lnTo>
                  <a:pt x="133954" y="12737"/>
                </a:lnTo>
                <a:lnTo>
                  <a:pt x="139785" y="15148"/>
                </a:lnTo>
                <a:lnTo>
                  <a:pt x="145578" y="17707"/>
                </a:lnTo>
                <a:lnTo>
                  <a:pt x="157093" y="23091"/>
                </a:lnTo>
                <a:lnTo>
                  <a:pt x="168561" y="28659"/>
                </a:lnTo>
                <a:lnTo>
                  <a:pt x="177469" y="34308"/>
                </a:lnTo>
                <a:lnTo>
                  <a:pt x="187839" y="42844"/>
                </a:lnTo>
                <a:lnTo>
                  <a:pt x="190948" y="45696"/>
                </a:lnTo>
                <a:lnTo>
                  <a:pt x="193021" y="48551"/>
                </a:lnTo>
                <a:lnTo>
                  <a:pt x="195325" y="54262"/>
                </a:lnTo>
                <a:lnTo>
                  <a:pt x="196622" y="62832"/>
                </a:lnTo>
                <a:lnTo>
                  <a:pt x="197005" y="71404"/>
                </a:lnTo>
                <a:lnTo>
                  <a:pt x="197119" y="79976"/>
                </a:lnTo>
                <a:lnTo>
                  <a:pt x="195230" y="82833"/>
                </a:lnTo>
                <a:lnTo>
                  <a:pt x="184423" y="91406"/>
                </a:lnTo>
                <a:lnTo>
                  <a:pt x="173812" y="99978"/>
                </a:lnTo>
                <a:lnTo>
                  <a:pt x="164245" y="105694"/>
                </a:lnTo>
                <a:lnTo>
                  <a:pt x="156183" y="111409"/>
                </a:lnTo>
                <a:lnTo>
                  <a:pt x="148472" y="117124"/>
                </a:lnTo>
                <a:lnTo>
                  <a:pt x="138695" y="122839"/>
                </a:lnTo>
                <a:lnTo>
                  <a:pt x="128000" y="128553"/>
                </a:lnTo>
                <a:lnTo>
                  <a:pt x="105612" y="139984"/>
                </a:lnTo>
                <a:lnTo>
                  <a:pt x="99935" y="143794"/>
                </a:lnTo>
                <a:lnTo>
                  <a:pt x="94246" y="148239"/>
                </a:lnTo>
                <a:lnTo>
                  <a:pt x="83797" y="157305"/>
                </a:lnTo>
                <a:lnTo>
                  <a:pt x="75978" y="164509"/>
                </a:lnTo>
                <a:lnTo>
                  <a:pt x="66221" y="173920"/>
                </a:lnTo>
                <a:lnTo>
                  <a:pt x="40018" y="199982"/>
                </a:lnTo>
                <a:lnTo>
                  <a:pt x="38109" y="202842"/>
                </a:lnTo>
                <a:lnTo>
                  <a:pt x="34469" y="211419"/>
                </a:lnTo>
                <a:lnTo>
                  <a:pt x="27729" y="220311"/>
                </a:lnTo>
                <a:lnTo>
                  <a:pt x="25835" y="222702"/>
                </a:lnTo>
                <a:lnTo>
                  <a:pt x="25721" y="231067"/>
                </a:lnTo>
                <a:lnTo>
                  <a:pt x="35043" y="231377"/>
                </a:lnTo>
                <a:lnTo>
                  <a:pt x="45869" y="231415"/>
                </a:lnTo>
                <a:lnTo>
                  <a:pt x="54041" y="233959"/>
                </a:lnTo>
                <a:lnTo>
                  <a:pt x="64023" y="237313"/>
                </a:lnTo>
                <a:lnTo>
                  <a:pt x="74810" y="238804"/>
                </a:lnTo>
                <a:lnTo>
                  <a:pt x="81306" y="239201"/>
                </a:lnTo>
                <a:lnTo>
                  <a:pt x="96143" y="239643"/>
                </a:lnTo>
                <a:lnTo>
                  <a:pt x="116011" y="239892"/>
                </a:lnTo>
                <a:lnTo>
                  <a:pt x="123061" y="240879"/>
                </a:lnTo>
                <a:lnTo>
                  <a:pt x="130618" y="242490"/>
                </a:lnTo>
                <a:lnTo>
                  <a:pt x="167829" y="251919"/>
                </a:lnTo>
                <a:lnTo>
                  <a:pt x="178561" y="253659"/>
                </a:lnTo>
                <a:lnTo>
                  <a:pt x="189526" y="254820"/>
                </a:lnTo>
                <a:lnTo>
                  <a:pt x="200646" y="255594"/>
                </a:lnTo>
                <a:lnTo>
                  <a:pt x="210916" y="257062"/>
                </a:lnTo>
                <a:lnTo>
                  <a:pt x="220621" y="258994"/>
                </a:lnTo>
                <a:lnTo>
                  <a:pt x="261278" y="268937"/>
                </a:lnTo>
                <a:lnTo>
                  <a:pt x="270389" y="271673"/>
                </a:lnTo>
                <a:lnTo>
                  <a:pt x="278366" y="274449"/>
                </a:lnTo>
                <a:lnTo>
                  <a:pt x="285590" y="277252"/>
                </a:lnTo>
                <a:lnTo>
                  <a:pt x="301237" y="282907"/>
                </a:lnTo>
                <a:lnTo>
                  <a:pt x="309409" y="285748"/>
                </a:lnTo>
                <a:lnTo>
                  <a:pt x="315811" y="287643"/>
                </a:lnTo>
                <a:lnTo>
                  <a:pt x="325463" y="289747"/>
                </a:lnTo>
                <a:lnTo>
                  <a:pt x="335468" y="290683"/>
                </a:lnTo>
                <a:lnTo>
                  <a:pt x="348311" y="291283"/>
                </a:lnTo>
                <a:lnTo>
                  <a:pt x="352608" y="291366"/>
                </a:lnTo>
                <a:lnTo>
                  <a:pt x="360045" y="29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3"/>
          <p:cNvSpPr/>
          <p:nvPr/>
        </p:nvSpPr>
        <p:spPr>
          <a:xfrm>
            <a:off x="6655292" y="4003357"/>
            <a:ext cx="385586" cy="60009"/>
          </a:xfrm>
          <a:custGeom>
            <a:avLst/>
            <a:gdLst/>
            <a:ahLst/>
            <a:cxnLst/>
            <a:rect l="0" t="0" r="0" b="0"/>
            <a:pathLst>
              <a:path w="385586" h="60009">
                <a:moveTo>
                  <a:pt x="368442" y="60008"/>
                </a:moveTo>
                <a:lnTo>
                  <a:pt x="372993" y="60008"/>
                </a:lnTo>
                <a:lnTo>
                  <a:pt x="374334" y="59055"/>
                </a:lnTo>
                <a:lnTo>
                  <a:pt x="375228" y="57468"/>
                </a:lnTo>
                <a:lnTo>
                  <a:pt x="376662" y="52627"/>
                </a:lnTo>
                <a:lnTo>
                  <a:pt x="377732" y="52229"/>
                </a:lnTo>
                <a:lnTo>
                  <a:pt x="385582" y="51436"/>
                </a:lnTo>
                <a:lnTo>
                  <a:pt x="385583" y="51436"/>
                </a:lnTo>
                <a:lnTo>
                  <a:pt x="385585" y="51435"/>
                </a:lnTo>
                <a:lnTo>
                  <a:pt x="372818" y="51435"/>
                </a:lnTo>
                <a:lnTo>
                  <a:pt x="370407" y="52388"/>
                </a:lnTo>
                <a:lnTo>
                  <a:pt x="367847" y="53975"/>
                </a:lnTo>
                <a:lnTo>
                  <a:pt x="361446" y="58816"/>
                </a:lnTo>
                <a:lnTo>
                  <a:pt x="358031" y="59478"/>
                </a:lnTo>
                <a:lnTo>
                  <a:pt x="355786" y="59655"/>
                </a:lnTo>
                <a:lnTo>
                  <a:pt x="353338" y="58820"/>
                </a:lnTo>
                <a:lnTo>
                  <a:pt x="350752" y="57311"/>
                </a:lnTo>
                <a:lnTo>
                  <a:pt x="348077" y="55352"/>
                </a:lnTo>
                <a:lnTo>
                  <a:pt x="344388" y="54046"/>
                </a:lnTo>
                <a:lnTo>
                  <a:pt x="335209" y="52596"/>
                </a:lnTo>
                <a:lnTo>
                  <a:pt x="323882" y="51779"/>
                </a:lnTo>
                <a:lnTo>
                  <a:pt x="319686" y="50712"/>
                </a:lnTo>
                <a:lnTo>
                  <a:pt x="314983" y="49048"/>
                </a:lnTo>
                <a:lnTo>
                  <a:pt x="309942" y="46986"/>
                </a:lnTo>
                <a:lnTo>
                  <a:pt x="304678" y="45612"/>
                </a:lnTo>
                <a:lnTo>
                  <a:pt x="293748" y="44085"/>
                </a:lnTo>
                <a:lnTo>
                  <a:pt x="288166" y="42725"/>
                </a:lnTo>
                <a:lnTo>
                  <a:pt x="282540" y="40866"/>
                </a:lnTo>
                <a:lnTo>
                  <a:pt x="276884" y="38674"/>
                </a:lnTo>
                <a:lnTo>
                  <a:pt x="271209" y="37213"/>
                </a:lnTo>
                <a:lnTo>
                  <a:pt x="259823" y="35589"/>
                </a:lnTo>
                <a:lnTo>
                  <a:pt x="253166" y="34203"/>
                </a:lnTo>
                <a:lnTo>
                  <a:pt x="245872" y="32328"/>
                </a:lnTo>
                <a:lnTo>
                  <a:pt x="238151" y="30124"/>
                </a:lnTo>
                <a:lnTo>
                  <a:pt x="221953" y="25136"/>
                </a:lnTo>
                <a:lnTo>
                  <a:pt x="213632" y="22472"/>
                </a:lnTo>
                <a:lnTo>
                  <a:pt x="206181" y="20697"/>
                </a:lnTo>
                <a:lnTo>
                  <a:pt x="199308" y="19513"/>
                </a:lnTo>
                <a:lnTo>
                  <a:pt x="192821" y="18724"/>
                </a:lnTo>
                <a:lnTo>
                  <a:pt x="184687" y="17245"/>
                </a:lnTo>
                <a:lnTo>
                  <a:pt x="175454" y="15307"/>
                </a:lnTo>
                <a:lnTo>
                  <a:pt x="165489" y="13062"/>
                </a:lnTo>
                <a:lnTo>
                  <a:pt x="155987" y="10613"/>
                </a:lnTo>
                <a:lnTo>
                  <a:pt x="146796" y="8028"/>
                </a:lnTo>
                <a:lnTo>
                  <a:pt x="137811" y="5352"/>
                </a:lnTo>
                <a:lnTo>
                  <a:pt x="128963" y="3568"/>
                </a:lnTo>
                <a:lnTo>
                  <a:pt x="120207" y="2379"/>
                </a:lnTo>
                <a:lnTo>
                  <a:pt x="111512" y="1586"/>
                </a:lnTo>
                <a:lnTo>
                  <a:pt x="102859" y="1057"/>
                </a:lnTo>
                <a:lnTo>
                  <a:pt x="85622" y="470"/>
                </a:lnTo>
                <a:lnTo>
                  <a:pt x="51274" y="93"/>
                </a:lnTo>
                <a:lnTo>
                  <a:pt x="0" y="0"/>
                </a:lnTo>
                <a:lnTo>
                  <a:pt x="4428" y="0"/>
                </a:lnTo>
                <a:lnTo>
                  <a:pt x="5751" y="953"/>
                </a:lnTo>
                <a:lnTo>
                  <a:pt x="6633" y="2540"/>
                </a:lnTo>
                <a:lnTo>
                  <a:pt x="7221" y="4551"/>
                </a:lnTo>
                <a:lnTo>
                  <a:pt x="8566" y="5891"/>
                </a:lnTo>
                <a:lnTo>
                  <a:pt x="10415" y="6785"/>
                </a:lnTo>
                <a:lnTo>
                  <a:pt x="15675" y="8219"/>
                </a:lnTo>
                <a:lnTo>
                  <a:pt x="2554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4"/>
          <p:cNvSpPr/>
          <p:nvPr/>
        </p:nvSpPr>
        <p:spPr>
          <a:xfrm>
            <a:off x="6637972" y="3900487"/>
            <a:ext cx="42863" cy="162879"/>
          </a:xfrm>
          <a:custGeom>
            <a:avLst/>
            <a:gdLst/>
            <a:ahLst/>
            <a:cxnLst/>
            <a:rect l="0" t="0" r="0" b="0"/>
            <a:pathLst>
              <a:path w="42863" h="162879">
                <a:moveTo>
                  <a:pt x="42862" y="0"/>
                </a:moveTo>
                <a:lnTo>
                  <a:pt x="42862" y="12771"/>
                </a:lnTo>
                <a:lnTo>
                  <a:pt x="41910" y="15181"/>
                </a:lnTo>
                <a:lnTo>
                  <a:pt x="40323" y="17741"/>
                </a:lnTo>
                <a:lnTo>
                  <a:pt x="38312" y="20400"/>
                </a:lnTo>
                <a:lnTo>
                  <a:pt x="36971" y="23125"/>
                </a:lnTo>
                <a:lnTo>
                  <a:pt x="36077" y="25894"/>
                </a:lnTo>
                <a:lnTo>
                  <a:pt x="35481" y="28693"/>
                </a:lnTo>
                <a:lnTo>
                  <a:pt x="35085" y="31511"/>
                </a:lnTo>
                <a:lnTo>
                  <a:pt x="34819" y="34342"/>
                </a:lnTo>
                <a:lnTo>
                  <a:pt x="34643" y="37183"/>
                </a:lnTo>
                <a:lnTo>
                  <a:pt x="34447" y="45418"/>
                </a:lnTo>
                <a:lnTo>
                  <a:pt x="34321" y="61676"/>
                </a:lnTo>
                <a:lnTo>
                  <a:pt x="33358" y="65883"/>
                </a:lnTo>
                <a:lnTo>
                  <a:pt x="31764" y="70592"/>
                </a:lnTo>
                <a:lnTo>
                  <a:pt x="29748" y="75636"/>
                </a:lnTo>
                <a:lnTo>
                  <a:pt x="28405" y="79952"/>
                </a:lnTo>
                <a:lnTo>
                  <a:pt x="27509" y="83781"/>
                </a:lnTo>
                <a:lnTo>
                  <a:pt x="26912" y="87287"/>
                </a:lnTo>
                <a:lnTo>
                  <a:pt x="26514" y="90576"/>
                </a:lnTo>
                <a:lnTo>
                  <a:pt x="26249" y="93722"/>
                </a:lnTo>
                <a:lnTo>
                  <a:pt x="26071" y="96771"/>
                </a:lnTo>
                <a:lnTo>
                  <a:pt x="25001" y="100709"/>
                </a:lnTo>
                <a:lnTo>
                  <a:pt x="23335" y="105239"/>
                </a:lnTo>
                <a:lnTo>
                  <a:pt x="21271" y="110165"/>
                </a:lnTo>
                <a:lnTo>
                  <a:pt x="19896" y="114401"/>
                </a:lnTo>
                <a:lnTo>
                  <a:pt x="18979" y="118177"/>
                </a:lnTo>
                <a:lnTo>
                  <a:pt x="18368" y="121647"/>
                </a:lnTo>
                <a:lnTo>
                  <a:pt x="17008" y="124913"/>
                </a:lnTo>
                <a:lnTo>
                  <a:pt x="15149" y="128043"/>
                </a:lnTo>
                <a:lnTo>
                  <a:pt x="12956" y="131082"/>
                </a:lnTo>
                <a:lnTo>
                  <a:pt x="10543" y="134060"/>
                </a:lnTo>
                <a:lnTo>
                  <a:pt x="7982" y="136999"/>
                </a:lnTo>
                <a:lnTo>
                  <a:pt x="5320" y="139910"/>
                </a:lnTo>
                <a:lnTo>
                  <a:pt x="3547" y="142803"/>
                </a:lnTo>
                <a:lnTo>
                  <a:pt x="2365" y="145685"/>
                </a:lnTo>
                <a:lnTo>
                  <a:pt x="1576" y="148558"/>
                </a:lnTo>
                <a:lnTo>
                  <a:pt x="1051" y="151426"/>
                </a:lnTo>
                <a:lnTo>
                  <a:pt x="701" y="154291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5"/>
          <p:cNvSpPr/>
          <p:nvPr/>
        </p:nvSpPr>
        <p:spPr>
          <a:xfrm>
            <a:off x="6838775" y="3831907"/>
            <a:ext cx="64945" cy="488634"/>
          </a:xfrm>
          <a:custGeom>
            <a:avLst/>
            <a:gdLst/>
            <a:ahLst/>
            <a:cxnLst/>
            <a:rect l="0" t="0" r="0" b="0"/>
            <a:pathLst>
              <a:path w="64945" h="488634">
                <a:moveTo>
                  <a:pt x="64944" y="0"/>
                </a:moveTo>
                <a:lnTo>
                  <a:pt x="60393" y="0"/>
                </a:lnTo>
                <a:lnTo>
                  <a:pt x="59053" y="953"/>
                </a:lnTo>
                <a:lnTo>
                  <a:pt x="58159" y="2540"/>
                </a:lnTo>
                <a:lnTo>
                  <a:pt x="57167" y="6844"/>
                </a:lnTo>
                <a:lnTo>
                  <a:pt x="56726" y="11932"/>
                </a:lnTo>
                <a:lnTo>
                  <a:pt x="55655" y="14622"/>
                </a:lnTo>
                <a:lnTo>
                  <a:pt x="53989" y="17368"/>
                </a:lnTo>
                <a:lnTo>
                  <a:pt x="51926" y="20151"/>
                </a:lnTo>
                <a:lnTo>
                  <a:pt x="50550" y="22959"/>
                </a:lnTo>
                <a:lnTo>
                  <a:pt x="49022" y="28619"/>
                </a:lnTo>
                <a:lnTo>
                  <a:pt x="48041" y="40967"/>
                </a:lnTo>
                <a:lnTo>
                  <a:pt x="47906" y="50275"/>
                </a:lnTo>
                <a:lnTo>
                  <a:pt x="46918" y="56376"/>
                </a:lnTo>
                <a:lnTo>
                  <a:pt x="45307" y="63302"/>
                </a:lnTo>
                <a:lnTo>
                  <a:pt x="43280" y="70776"/>
                </a:lnTo>
                <a:lnTo>
                  <a:pt x="40977" y="77664"/>
                </a:lnTo>
                <a:lnTo>
                  <a:pt x="38488" y="84161"/>
                </a:lnTo>
                <a:lnTo>
                  <a:pt x="35877" y="90398"/>
                </a:lnTo>
                <a:lnTo>
                  <a:pt x="34137" y="96460"/>
                </a:lnTo>
                <a:lnTo>
                  <a:pt x="32202" y="108276"/>
                </a:lnTo>
                <a:lnTo>
                  <a:pt x="30734" y="115047"/>
                </a:lnTo>
                <a:lnTo>
                  <a:pt x="28802" y="122418"/>
                </a:lnTo>
                <a:lnTo>
                  <a:pt x="26562" y="130189"/>
                </a:lnTo>
                <a:lnTo>
                  <a:pt x="25069" y="138228"/>
                </a:lnTo>
                <a:lnTo>
                  <a:pt x="24073" y="146444"/>
                </a:lnTo>
                <a:lnTo>
                  <a:pt x="23410" y="154780"/>
                </a:lnTo>
                <a:lnTo>
                  <a:pt x="22014" y="163194"/>
                </a:lnTo>
                <a:lnTo>
                  <a:pt x="20132" y="171661"/>
                </a:lnTo>
                <a:lnTo>
                  <a:pt x="17925" y="180163"/>
                </a:lnTo>
                <a:lnTo>
                  <a:pt x="16453" y="188689"/>
                </a:lnTo>
                <a:lnTo>
                  <a:pt x="15472" y="197230"/>
                </a:lnTo>
                <a:lnTo>
                  <a:pt x="14818" y="205782"/>
                </a:lnTo>
                <a:lnTo>
                  <a:pt x="13429" y="214340"/>
                </a:lnTo>
                <a:lnTo>
                  <a:pt x="11551" y="222904"/>
                </a:lnTo>
                <a:lnTo>
                  <a:pt x="9346" y="231470"/>
                </a:lnTo>
                <a:lnTo>
                  <a:pt x="7876" y="240991"/>
                </a:lnTo>
                <a:lnTo>
                  <a:pt x="6897" y="251148"/>
                </a:lnTo>
                <a:lnTo>
                  <a:pt x="6243" y="261729"/>
                </a:lnTo>
                <a:lnTo>
                  <a:pt x="5518" y="281107"/>
                </a:lnTo>
                <a:lnTo>
                  <a:pt x="5109" y="310621"/>
                </a:lnTo>
                <a:lnTo>
                  <a:pt x="4948" y="388738"/>
                </a:lnTo>
                <a:lnTo>
                  <a:pt x="3991" y="400129"/>
                </a:lnTo>
                <a:lnTo>
                  <a:pt x="2401" y="411532"/>
                </a:lnTo>
                <a:lnTo>
                  <a:pt x="390" y="422945"/>
                </a:lnTo>
                <a:lnTo>
                  <a:pt x="0" y="435316"/>
                </a:lnTo>
                <a:lnTo>
                  <a:pt x="694" y="448326"/>
                </a:lnTo>
                <a:lnTo>
                  <a:pt x="4937" y="4886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6"/>
          <p:cNvSpPr/>
          <p:nvPr/>
        </p:nvSpPr>
        <p:spPr>
          <a:xfrm>
            <a:off x="6355079" y="3651886"/>
            <a:ext cx="745809" cy="68580"/>
          </a:xfrm>
          <a:custGeom>
            <a:avLst/>
            <a:gdLst/>
            <a:ahLst/>
            <a:cxnLst/>
            <a:rect l="0" t="0" r="0" b="0"/>
            <a:pathLst>
              <a:path w="745809" h="68580">
                <a:moveTo>
                  <a:pt x="745808" y="68579"/>
                </a:moveTo>
                <a:lnTo>
                  <a:pt x="745808" y="61198"/>
                </a:lnTo>
                <a:lnTo>
                  <a:pt x="744856" y="60800"/>
                </a:lnTo>
                <a:lnTo>
                  <a:pt x="733943" y="60163"/>
                </a:lnTo>
                <a:lnTo>
                  <a:pt x="718276" y="60037"/>
                </a:lnTo>
                <a:lnTo>
                  <a:pt x="714118" y="59074"/>
                </a:lnTo>
                <a:lnTo>
                  <a:pt x="709442" y="57480"/>
                </a:lnTo>
                <a:lnTo>
                  <a:pt x="704419" y="55464"/>
                </a:lnTo>
                <a:lnTo>
                  <a:pt x="699165" y="54121"/>
                </a:lnTo>
                <a:lnTo>
                  <a:pt x="682670" y="52230"/>
                </a:lnTo>
                <a:lnTo>
                  <a:pt x="665717" y="50717"/>
                </a:lnTo>
                <a:lnTo>
                  <a:pt x="660029" y="49051"/>
                </a:lnTo>
                <a:lnTo>
                  <a:pt x="654332" y="46988"/>
                </a:lnTo>
                <a:lnTo>
                  <a:pt x="648629" y="45612"/>
                </a:lnTo>
                <a:lnTo>
                  <a:pt x="630548" y="43676"/>
                </a:lnTo>
                <a:lnTo>
                  <a:pt x="608470" y="42150"/>
                </a:lnTo>
                <a:lnTo>
                  <a:pt x="601862" y="40482"/>
                </a:lnTo>
                <a:lnTo>
                  <a:pt x="595551" y="38418"/>
                </a:lnTo>
                <a:lnTo>
                  <a:pt x="588487" y="37041"/>
                </a:lnTo>
                <a:lnTo>
                  <a:pt x="573018" y="35512"/>
                </a:lnTo>
                <a:lnTo>
                  <a:pt x="556617" y="34832"/>
                </a:lnTo>
                <a:lnTo>
                  <a:pt x="540755" y="33578"/>
                </a:lnTo>
                <a:lnTo>
                  <a:pt x="533859" y="31910"/>
                </a:lnTo>
                <a:lnTo>
                  <a:pt x="504551" y="22388"/>
                </a:lnTo>
                <a:lnTo>
                  <a:pt x="495436" y="20640"/>
                </a:lnTo>
                <a:lnTo>
                  <a:pt x="475146" y="18698"/>
                </a:lnTo>
                <a:lnTo>
                  <a:pt x="455969" y="17834"/>
                </a:lnTo>
                <a:lnTo>
                  <a:pt x="436968" y="16498"/>
                </a:lnTo>
                <a:lnTo>
                  <a:pt x="426567" y="14808"/>
                </a:lnTo>
                <a:lnTo>
                  <a:pt x="415823" y="12729"/>
                </a:lnTo>
                <a:lnTo>
                  <a:pt x="404851" y="11343"/>
                </a:lnTo>
                <a:lnTo>
                  <a:pt x="382499" y="9803"/>
                </a:lnTo>
                <a:lnTo>
                  <a:pt x="371205" y="8440"/>
                </a:lnTo>
                <a:lnTo>
                  <a:pt x="359865" y="6579"/>
                </a:lnTo>
                <a:lnTo>
                  <a:pt x="348495" y="4385"/>
                </a:lnTo>
                <a:lnTo>
                  <a:pt x="336153" y="2923"/>
                </a:lnTo>
                <a:lnTo>
                  <a:pt x="323162" y="1948"/>
                </a:lnTo>
                <a:lnTo>
                  <a:pt x="309739" y="1298"/>
                </a:lnTo>
                <a:lnTo>
                  <a:pt x="282125" y="576"/>
                </a:lnTo>
                <a:lnTo>
                  <a:pt x="87535" y="0"/>
                </a:lnTo>
                <a:lnTo>
                  <a:pt x="78360" y="952"/>
                </a:lnTo>
                <a:lnTo>
                  <a:pt x="69385" y="2539"/>
                </a:lnTo>
                <a:lnTo>
                  <a:pt x="60544" y="4550"/>
                </a:lnTo>
                <a:lnTo>
                  <a:pt x="51793" y="5890"/>
                </a:lnTo>
                <a:lnTo>
                  <a:pt x="34449" y="7379"/>
                </a:lnTo>
                <a:lnTo>
                  <a:pt x="27729" y="8729"/>
                </a:lnTo>
                <a:lnTo>
                  <a:pt x="22296" y="10581"/>
                </a:lnTo>
                <a:lnTo>
                  <a:pt x="17722" y="12769"/>
                </a:lnTo>
                <a:lnTo>
                  <a:pt x="13720" y="14227"/>
                </a:lnTo>
                <a:lnTo>
                  <a:pt x="10099" y="15199"/>
                </a:lnTo>
                <a:lnTo>
                  <a:pt x="0" y="1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97"/>
          <p:cNvSpPr/>
          <p:nvPr/>
        </p:nvSpPr>
        <p:spPr>
          <a:xfrm>
            <a:off x="6586537" y="3368992"/>
            <a:ext cx="342901" cy="197169"/>
          </a:xfrm>
          <a:custGeom>
            <a:avLst/>
            <a:gdLst/>
            <a:ahLst/>
            <a:cxnLst/>
            <a:rect l="0" t="0" r="0" b="0"/>
            <a:pathLst>
              <a:path w="342901" h="197169">
                <a:moveTo>
                  <a:pt x="342900" y="0"/>
                </a:moveTo>
                <a:lnTo>
                  <a:pt x="342900" y="4551"/>
                </a:lnTo>
                <a:lnTo>
                  <a:pt x="341948" y="5891"/>
                </a:lnTo>
                <a:lnTo>
                  <a:pt x="340361" y="6785"/>
                </a:lnTo>
                <a:lnTo>
                  <a:pt x="335519" y="8220"/>
                </a:lnTo>
                <a:lnTo>
                  <a:pt x="330130" y="8468"/>
                </a:lnTo>
                <a:lnTo>
                  <a:pt x="327720" y="9455"/>
                </a:lnTo>
                <a:lnTo>
                  <a:pt x="319776" y="14443"/>
                </a:lnTo>
                <a:lnTo>
                  <a:pt x="311389" y="17297"/>
                </a:lnTo>
                <a:lnTo>
                  <a:pt x="302871" y="22799"/>
                </a:lnTo>
                <a:lnTo>
                  <a:pt x="293363" y="25805"/>
                </a:lnTo>
                <a:lnTo>
                  <a:pt x="284053" y="29884"/>
                </a:lnTo>
                <a:lnTo>
                  <a:pt x="268102" y="37535"/>
                </a:lnTo>
                <a:lnTo>
                  <a:pt x="251311" y="45835"/>
                </a:lnTo>
                <a:lnTo>
                  <a:pt x="243741" y="48654"/>
                </a:lnTo>
                <a:lnTo>
                  <a:pt x="234884" y="51486"/>
                </a:lnTo>
                <a:lnTo>
                  <a:pt x="225169" y="54327"/>
                </a:lnTo>
                <a:lnTo>
                  <a:pt x="216788" y="57173"/>
                </a:lnTo>
                <a:lnTo>
                  <a:pt x="209295" y="60023"/>
                </a:lnTo>
                <a:lnTo>
                  <a:pt x="202395" y="62875"/>
                </a:lnTo>
                <a:lnTo>
                  <a:pt x="195890" y="65729"/>
                </a:lnTo>
                <a:lnTo>
                  <a:pt x="183583" y="71441"/>
                </a:lnTo>
                <a:lnTo>
                  <a:pt x="177633" y="75250"/>
                </a:lnTo>
                <a:lnTo>
                  <a:pt x="171762" y="79694"/>
                </a:lnTo>
                <a:lnTo>
                  <a:pt x="165943" y="84562"/>
                </a:lnTo>
                <a:lnTo>
                  <a:pt x="159206" y="88760"/>
                </a:lnTo>
                <a:lnTo>
                  <a:pt x="151857" y="92511"/>
                </a:lnTo>
                <a:lnTo>
                  <a:pt x="137025" y="99218"/>
                </a:lnTo>
                <a:lnTo>
                  <a:pt x="124082" y="105374"/>
                </a:lnTo>
                <a:lnTo>
                  <a:pt x="117011" y="109302"/>
                </a:lnTo>
                <a:lnTo>
                  <a:pt x="109440" y="113826"/>
                </a:lnTo>
                <a:lnTo>
                  <a:pt x="101535" y="118746"/>
                </a:lnTo>
                <a:lnTo>
                  <a:pt x="94360" y="122979"/>
                </a:lnTo>
                <a:lnTo>
                  <a:pt x="87672" y="126754"/>
                </a:lnTo>
                <a:lnTo>
                  <a:pt x="75161" y="133488"/>
                </a:lnTo>
                <a:lnTo>
                  <a:pt x="63250" y="139655"/>
                </a:lnTo>
                <a:lnTo>
                  <a:pt x="54146" y="145572"/>
                </a:lnTo>
                <a:lnTo>
                  <a:pt x="45972" y="151376"/>
                </a:lnTo>
                <a:lnTo>
                  <a:pt x="35990" y="157131"/>
                </a:lnTo>
                <a:lnTo>
                  <a:pt x="27743" y="162864"/>
                </a:lnTo>
                <a:lnTo>
                  <a:pt x="24211" y="165726"/>
                </a:lnTo>
                <a:lnTo>
                  <a:pt x="17745" y="168906"/>
                </a:lnTo>
                <a:lnTo>
                  <a:pt x="14687" y="169754"/>
                </a:lnTo>
                <a:lnTo>
                  <a:pt x="8751" y="173236"/>
                </a:lnTo>
                <a:lnTo>
                  <a:pt x="5834" y="175498"/>
                </a:lnTo>
                <a:lnTo>
                  <a:pt x="3889" y="177959"/>
                </a:lnTo>
                <a:lnTo>
                  <a:pt x="2593" y="180552"/>
                </a:lnTo>
                <a:lnTo>
                  <a:pt x="45" y="188455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98"/>
          <p:cNvSpPr/>
          <p:nvPr/>
        </p:nvSpPr>
        <p:spPr>
          <a:xfrm>
            <a:off x="6637972" y="3351850"/>
            <a:ext cx="240031" cy="308608"/>
          </a:xfrm>
          <a:custGeom>
            <a:avLst/>
            <a:gdLst/>
            <a:ahLst/>
            <a:cxnLst/>
            <a:rect l="0" t="0" r="0" b="0"/>
            <a:pathLst>
              <a:path w="240031" h="308608">
                <a:moveTo>
                  <a:pt x="0" y="8570"/>
                </a:moveTo>
                <a:lnTo>
                  <a:pt x="0" y="1189"/>
                </a:lnTo>
                <a:lnTo>
                  <a:pt x="953" y="792"/>
                </a:lnTo>
                <a:lnTo>
                  <a:pt x="8416" y="11"/>
                </a:lnTo>
                <a:lnTo>
                  <a:pt x="13093" y="0"/>
                </a:lnTo>
                <a:lnTo>
                  <a:pt x="15396" y="951"/>
                </a:lnTo>
                <a:lnTo>
                  <a:pt x="20495" y="4549"/>
                </a:lnTo>
                <a:lnTo>
                  <a:pt x="22236" y="6842"/>
                </a:lnTo>
                <a:lnTo>
                  <a:pt x="23397" y="9323"/>
                </a:lnTo>
                <a:lnTo>
                  <a:pt x="24170" y="11929"/>
                </a:lnTo>
                <a:lnTo>
                  <a:pt x="27569" y="17365"/>
                </a:lnTo>
                <a:lnTo>
                  <a:pt x="34839" y="25781"/>
                </a:lnTo>
                <a:lnTo>
                  <a:pt x="40249" y="31459"/>
                </a:lnTo>
                <a:lnTo>
                  <a:pt x="67425" y="58841"/>
                </a:lnTo>
                <a:lnTo>
                  <a:pt x="69716" y="63039"/>
                </a:lnTo>
                <a:lnTo>
                  <a:pt x="70289" y="66790"/>
                </a:lnTo>
                <a:lnTo>
                  <a:pt x="69720" y="70243"/>
                </a:lnTo>
                <a:lnTo>
                  <a:pt x="71245" y="74450"/>
                </a:lnTo>
                <a:lnTo>
                  <a:pt x="74167" y="79160"/>
                </a:lnTo>
                <a:lnTo>
                  <a:pt x="78019" y="84205"/>
                </a:lnTo>
                <a:lnTo>
                  <a:pt x="82493" y="89473"/>
                </a:lnTo>
                <a:lnTo>
                  <a:pt x="87381" y="94890"/>
                </a:lnTo>
                <a:lnTo>
                  <a:pt x="100821" y="109076"/>
                </a:lnTo>
                <a:lnTo>
                  <a:pt x="118446" y="126954"/>
                </a:lnTo>
                <a:lnTo>
                  <a:pt x="122779" y="132260"/>
                </a:lnTo>
                <a:lnTo>
                  <a:pt x="126620" y="137702"/>
                </a:lnTo>
                <a:lnTo>
                  <a:pt x="130134" y="143235"/>
                </a:lnTo>
                <a:lnTo>
                  <a:pt x="134381" y="148829"/>
                </a:lnTo>
                <a:lnTo>
                  <a:pt x="139118" y="154464"/>
                </a:lnTo>
                <a:lnTo>
                  <a:pt x="144179" y="160125"/>
                </a:lnTo>
                <a:lnTo>
                  <a:pt x="148507" y="165804"/>
                </a:lnTo>
                <a:lnTo>
                  <a:pt x="152345" y="171495"/>
                </a:lnTo>
                <a:lnTo>
                  <a:pt x="155856" y="177194"/>
                </a:lnTo>
                <a:lnTo>
                  <a:pt x="162297" y="186066"/>
                </a:lnTo>
                <a:lnTo>
                  <a:pt x="168335" y="194137"/>
                </a:lnTo>
                <a:lnTo>
                  <a:pt x="171279" y="198956"/>
                </a:lnTo>
                <a:lnTo>
                  <a:pt x="177089" y="208438"/>
                </a:lnTo>
                <a:lnTo>
                  <a:pt x="182846" y="215828"/>
                </a:lnTo>
                <a:lnTo>
                  <a:pt x="188580" y="224827"/>
                </a:lnTo>
                <a:lnTo>
                  <a:pt x="194303" y="234224"/>
                </a:lnTo>
                <a:lnTo>
                  <a:pt x="200023" y="241575"/>
                </a:lnTo>
                <a:lnTo>
                  <a:pt x="203199" y="248018"/>
                </a:lnTo>
                <a:lnTo>
                  <a:pt x="205563" y="255008"/>
                </a:lnTo>
                <a:lnTo>
                  <a:pt x="209789" y="264466"/>
                </a:lnTo>
                <a:lnTo>
                  <a:pt x="214842" y="272479"/>
                </a:lnTo>
                <a:lnTo>
                  <a:pt x="217523" y="275949"/>
                </a:lnTo>
                <a:lnTo>
                  <a:pt x="220502" y="282345"/>
                </a:lnTo>
                <a:lnTo>
                  <a:pt x="221296" y="285384"/>
                </a:lnTo>
                <a:lnTo>
                  <a:pt x="222778" y="287410"/>
                </a:lnTo>
                <a:lnTo>
                  <a:pt x="224719" y="288761"/>
                </a:lnTo>
                <a:lnTo>
                  <a:pt x="226965" y="289661"/>
                </a:lnTo>
                <a:lnTo>
                  <a:pt x="232001" y="293202"/>
                </a:lnTo>
                <a:lnTo>
                  <a:pt x="234678" y="295479"/>
                </a:lnTo>
                <a:lnTo>
                  <a:pt x="236461" y="297950"/>
                </a:lnTo>
                <a:lnTo>
                  <a:pt x="239326" y="306220"/>
                </a:lnTo>
                <a:lnTo>
                  <a:pt x="240030" y="3086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99"/>
          <p:cNvSpPr/>
          <p:nvPr/>
        </p:nvSpPr>
        <p:spPr>
          <a:xfrm>
            <a:off x="4974907" y="4740606"/>
            <a:ext cx="325756" cy="222872"/>
          </a:xfrm>
          <a:custGeom>
            <a:avLst/>
            <a:gdLst/>
            <a:ahLst/>
            <a:cxnLst/>
            <a:rect l="0" t="0" r="0" b="0"/>
            <a:pathLst>
              <a:path w="325756" h="222872">
                <a:moveTo>
                  <a:pt x="317183" y="171436"/>
                </a:moveTo>
                <a:lnTo>
                  <a:pt x="325755" y="171436"/>
                </a:lnTo>
                <a:lnTo>
                  <a:pt x="325755" y="176375"/>
                </a:lnTo>
                <a:lnTo>
                  <a:pt x="325755" y="174266"/>
                </a:lnTo>
                <a:lnTo>
                  <a:pt x="325755" y="179926"/>
                </a:lnTo>
                <a:lnTo>
                  <a:pt x="316430" y="179997"/>
                </a:lnTo>
                <a:lnTo>
                  <a:pt x="313824" y="180001"/>
                </a:lnTo>
                <a:lnTo>
                  <a:pt x="311133" y="180956"/>
                </a:lnTo>
                <a:lnTo>
                  <a:pt x="305604" y="184558"/>
                </a:lnTo>
                <a:lnTo>
                  <a:pt x="297432" y="186793"/>
                </a:lnTo>
                <a:lnTo>
                  <a:pt x="287449" y="187786"/>
                </a:lnTo>
                <a:lnTo>
                  <a:pt x="282120" y="188051"/>
                </a:lnTo>
                <a:lnTo>
                  <a:pt x="271120" y="188346"/>
                </a:lnTo>
                <a:lnTo>
                  <a:pt x="225729" y="188572"/>
                </a:lnTo>
                <a:lnTo>
                  <a:pt x="220019" y="189527"/>
                </a:lnTo>
                <a:lnTo>
                  <a:pt x="214307" y="191117"/>
                </a:lnTo>
                <a:lnTo>
                  <a:pt x="208594" y="193130"/>
                </a:lnTo>
                <a:lnTo>
                  <a:pt x="201927" y="194471"/>
                </a:lnTo>
                <a:lnTo>
                  <a:pt x="194626" y="195365"/>
                </a:lnTo>
                <a:lnTo>
                  <a:pt x="186901" y="195961"/>
                </a:lnTo>
                <a:lnTo>
                  <a:pt x="179846" y="196359"/>
                </a:lnTo>
                <a:lnTo>
                  <a:pt x="166926" y="196800"/>
                </a:lnTo>
                <a:lnTo>
                  <a:pt x="159862" y="197871"/>
                </a:lnTo>
                <a:lnTo>
                  <a:pt x="152295" y="199537"/>
                </a:lnTo>
                <a:lnTo>
                  <a:pt x="144392" y="201600"/>
                </a:lnTo>
                <a:lnTo>
                  <a:pt x="137219" y="202975"/>
                </a:lnTo>
                <a:lnTo>
                  <a:pt x="130532" y="203892"/>
                </a:lnTo>
                <a:lnTo>
                  <a:pt x="124169" y="204503"/>
                </a:lnTo>
                <a:lnTo>
                  <a:pt x="117069" y="205864"/>
                </a:lnTo>
                <a:lnTo>
                  <a:pt x="109479" y="207723"/>
                </a:lnTo>
                <a:lnTo>
                  <a:pt x="101561" y="209915"/>
                </a:lnTo>
                <a:lnTo>
                  <a:pt x="94378" y="211376"/>
                </a:lnTo>
                <a:lnTo>
                  <a:pt x="87683" y="212350"/>
                </a:lnTo>
                <a:lnTo>
                  <a:pt x="81315" y="213000"/>
                </a:lnTo>
                <a:lnTo>
                  <a:pt x="75165" y="213433"/>
                </a:lnTo>
                <a:lnTo>
                  <a:pt x="69160" y="213721"/>
                </a:lnTo>
                <a:lnTo>
                  <a:pt x="57408" y="214042"/>
                </a:lnTo>
                <a:lnTo>
                  <a:pt x="21820" y="214296"/>
                </a:lnTo>
                <a:lnTo>
                  <a:pt x="10175" y="214298"/>
                </a:lnTo>
                <a:lnTo>
                  <a:pt x="9640" y="215251"/>
                </a:lnTo>
                <a:lnTo>
                  <a:pt x="9047" y="218850"/>
                </a:lnTo>
                <a:lnTo>
                  <a:pt x="7936" y="220190"/>
                </a:lnTo>
                <a:lnTo>
                  <a:pt x="6243" y="221084"/>
                </a:lnTo>
                <a:lnTo>
                  <a:pt x="4" y="222870"/>
                </a:lnTo>
                <a:lnTo>
                  <a:pt x="0" y="222871"/>
                </a:lnTo>
                <a:lnTo>
                  <a:pt x="0" y="210101"/>
                </a:lnTo>
                <a:lnTo>
                  <a:pt x="953" y="206738"/>
                </a:lnTo>
                <a:lnTo>
                  <a:pt x="2540" y="202590"/>
                </a:lnTo>
                <a:lnTo>
                  <a:pt x="4551" y="197921"/>
                </a:lnTo>
                <a:lnTo>
                  <a:pt x="5892" y="193855"/>
                </a:lnTo>
                <a:lnTo>
                  <a:pt x="6785" y="190192"/>
                </a:lnTo>
                <a:lnTo>
                  <a:pt x="7778" y="183582"/>
                </a:lnTo>
                <a:lnTo>
                  <a:pt x="8219" y="177469"/>
                </a:lnTo>
                <a:lnTo>
                  <a:pt x="8415" y="169038"/>
                </a:lnTo>
                <a:lnTo>
                  <a:pt x="8468" y="164122"/>
                </a:lnTo>
                <a:lnTo>
                  <a:pt x="9455" y="158940"/>
                </a:lnTo>
                <a:lnTo>
                  <a:pt x="11066" y="153580"/>
                </a:lnTo>
                <a:lnTo>
                  <a:pt x="13093" y="148102"/>
                </a:lnTo>
                <a:lnTo>
                  <a:pt x="14443" y="142545"/>
                </a:lnTo>
                <a:lnTo>
                  <a:pt x="15344" y="136936"/>
                </a:lnTo>
                <a:lnTo>
                  <a:pt x="15945" y="131291"/>
                </a:lnTo>
                <a:lnTo>
                  <a:pt x="16344" y="125622"/>
                </a:lnTo>
                <a:lnTo>
                  <a:pt x="16611" y="119939"/>
                </a:lnTo>
                <a:lnTo>
                  <a:pt x="16789" y="114244"/>
                </a:lnTo>
                <a:lnTo>
                  <a:pt x="17860" y="108544"/>
                </a:lnTo>
                <a:lnTo>
                  <a:pt x="19527" y="102838"/>
                </a:lnTo>
                <a:lnTo>
                  <a:pt x="21591" y="97129"/>
                </a:lnTo>
                <a:lnTo>
                  <a:pt x="22967" y="91418"/>
                </a:lnTo>
                <a:lnTo>
                  <a:pt x="23884" y="85706"/>
                </a:lnTo>
                <a:lnTo>
                  <a:pt x="24495" y="79992"/>
                </a:lnTo>
                <a:lnTo>
                  <a:pt x="24902" y="74279"/>
                </a:lnTo>
                <a:lnTo>
                  <a:pt x="25174" y="68565"/>
                </a:lnTo>
                <a:lnTo>
                  <a:pt x="25356" y="62850"/>
                </a:lnTo>
                <a:lnTo>
                  <a:pt x="26429" y="58088"/>
                </a:lnTo>
                <a:lnTo>
                  <a:pt x="28096" y="53961"/>
                </a:lnTo>
                <a:lnTo>
                  <a:pt x="30161" y="50257"/>
                </a:lnTo>
                <a:lnTo>
                  <a:pt x="31537" y="45882"/>
                </a:lnTo>
                <a:lnTo>
                  <a:pt x="32455" y="41061"/>
                </a:lnTo>
                <a:lnTo>
                  <a:pt x="33067" y="35942"/>
                </a:lnTo>
                <a:lnTo>
                  <a:pt x="33474" y="31577"/>
                </a:lnTo>
                <a:lnTo>
                  <a:pt x="33746" y="27714"/>
                </a:lnTo>
                <a:lnTo>
                  <a:pt x="34048" y="20882"/>
                </a:lnTo>
                <a:lnTo>
                  <a:pt x="34218" y="11681"/>
                </a:lnTo>
                <a:lnTo>
                  <a:pt x="34258" y="5819"/>
                </a:lnTo>
                <a:lnTo>
                  <a:pt x="33316" y="3875"/>
                </a:lnTo>
                <a:lnTo>
                  <a:pt x="31736" y="2579"/>
                </a:lnTo>
                <a:lnTo>
                  <a:pt x="25749" y="0"/>
                </a:lnTo>
                <a:lnTo>
                  <a:pt x="25718" y="171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0"/>
          <p:cNvSpPr/>
          <p:nvPr/>
        </p:nvSpPr>
        <p:spPr>
          <a:xfrm>
            <a:off x="5052059" y="4723447"/>
            <a:ext cx="128589" cy="385764"/>
          </a:xfrm>
          <a:custGeom>
            <a:avLst/>
            <a:gdLst/>
            <a:ahLst/>
            <a:cxnLst/>
            <a:rect l="0" t="0" r="0" b="0"/>
            <a:pathLst>
              <a:path w="128589" h="385764">
                <a:moveTo>
                  <a:pt x="128588" y="0"/>
                </a:moveTo>
                <a:lnTo>
                  <a:pt x="96227" y="0"/>
                </a:lnTo>
                <a:lnTo>
                  <a:pt x="92615" y="2540"/>
                </a:lnTo>
                <a:lnTo>
                  <a:pt x="86129" y="8219"/>
                </a:lnTo>
                <a:lnTo>
                  <a:pt x="85779" y="17851"/>
                </a:lnTo>
                <a:lnTo>
                  <a:pt x="85726" y="54297"/>
                </a:lnTo>
                <a:lnTo>
                  <a:pt x="84773" y="57152"/>
                </a:lnTo>
                <a:lnTo>
                  <a:pt x="81175" y="62867"/>
                </a:lnTo>
                <a:lnTo>
                  <a:pt x="78940" y="71121"/>
                </a:lnTo>
                <a:lnTo>
                  <a:pt x="77947" y="81139"/>
                </a:lnTo>
                <a:lnTo>
                  <a:pt x="77506" y="91942"/>
                </a:lnTo>
                <a:lnTo>
                  <a:pt x="74770" y="103094"/>
                </a:lnTo>
                <a:lnTo>
                  <a:pt x="70379" y="115352"/>
                </a:lnTo>
                <a:lnTo>
                  <a:pt x="57011" y="154820"/>
                </a:lnTo>
                <a:lnTo>
                  <a:pt x="54200" y="162269"/>
                </a:lnTo>
                <a:lnTo>
                  <a:pt x="51374" y="169139"/>
                </a:lnTo>
                <a:lnTo>
                  <a:pt x="48537" y="175624"/>
                </a:lnTo>
                <a:lnTo>
                  <a:pt x="45693" y="182806"/>
                </a:lnTo>
                <a:lnTo>
                  <a:pt x="39994" y="198404"/>
                </a:lnTo>
                <a:lnTo>
                  <a:pt x="22859" y="248711"/>
                </a:lnTo>
                <a:lnTo>
                  <a:pt x="20955" y="257247"/>
                </a:lnTo>
                <a:lnTo>
                  <a:pt x="19685" y="265796"/>
                </a:lnTo>
                <a:lnTo>
                  <a:pt x="18839" y="274352"/>
                </a:lnTo>
                <a:lnTo>
                  <a:pt x="17322" y="282914"/>
                </a:lnTo>
                <a:lnTo>
                  <a:pt x="15358" y="291480"/>
                </a:lnTo>
                <a:lnTo>
                  <a:pt x="13096" y="300047"/>
                </a:lnTo>
                <a:lnTo>
                  <a:pt x="10636" y="308616"/>
                </a:lnTo>
                <a:lnTo>
                  <a:pt x="5362" y="325758"/>
                </a:lnTo>
                <a:lnTo>
                  <a:pt x="3575" y="333377"/>
                </a:lnTo>
                <a:lnTo>
                  <a:pt x="2384" y="340361"/>
                </a:lnTo>
                <a:lnTo>
                  <a:pt x="1589" y="346922"/>
                </a:lnTo>
                <a:lnTo>
                  <a:pt x="1060" y="353202"/>
                </a:lnTo>
                <a:lnTo>
                  <a:pt x="707" y="359293"/>
                </a:lnTo>
                <a:lnTo>
                  <a:pt x="314" y="370188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1"/>
          <p:cNvSpPr/>
          <p:nvPr/>
        </p:nvSpPr>
        <p:spPr>
          <a:xfrm>
            <a:off x="5379587" y="4680585"/>
            <a:ext cx="298070" cy="322092"/>
          </a:xfrm>
          <a:custGeom>
            <a:avLst/>
            <a:gdLst/>
            <a:ahLst/>
            <a:cxnLst/>
            <a:rect l="0" t="0" r="0" b="0"/>
            <a:pathLst>
              <a:path w="298070" h="322092">
                <a:moveTo>
                  <a:pt x="203967" y="0"/>
                </a:moveTo>
                <a:lnTo>
                  <a:pt x="159076" y="0"/>
                </a:lnTo>
                <a:lnTo>
                  <a:pt x="150361" y="2540"/>
                </a:lnTo>
                <a:lnTo>
                  <a:pt x="145369" y="4551"/>
                </a:lnTo>
                <a:lnTo>
                  <a:pt x="140137" y="5891"/>
                </a:lnTo>
                <a:lnTo>
                  <a:pt x="134744" y="6785"/>
                </a:lnTo>
                <a:lnTo>
                  <a:pt x="129243" y="7381"/>
                </a:lnTo>
                <a:lnTo>
                  <a:pt x="123672" y="8730"/>
                </a:lnTo>
                <a:lnTo>
                  <a:pt x="118052" y="10583"/>
                </a:lnTo>
                <a:lnTo>
                  <a:pt x="112400" y="12770"/>
                </a:lnTo>
                <a:lnTo>
                  <a:pt x="103581" y="15200"/>
                </a:lnTo>
                <a:lnTo>
                  <a:pt x="95534" y="17233"/>
                </a:lnTo>
                <a:lnTo>
                  <a:pt x="90721" y="19109"/>
                </a:lnTo>
                <a:lnTo>
                  <a:pt x="85608" y="21312"/>
                </a:lnTo>
                <a:lnTo>
                  <a:pt x="74846" y="26299"/>
                </a:lnTo>
                <a:lnTo>
                  <a:pt x="52415" y="37262"/>
                </a:lnTo>
                <a:lnTo>
                  <a:pt x="43583" y="42913"/>
                </a:lnTo>
                <a:lnTo>
                  <a:pt x="35531" y="48600"/>
                </a:lnTo>
                <a:lnTo>
                  <a:pt x="30716" y="51450"/>
                </a:lnTo>
                <a:lnTo>
                  <a:pt x="25602" y="54302"/>
                </a:lnTo>
                <a:lnTo>
                  <a:pt x="17379" y="60012"/>
                </a:lnTo>
                <a:lnTo>
                  <a:pt x="13853" y="62868"/>
                </a:lnTo>
                <a:lnTo>
                  <a:pt x="11502" y="66677"/>
                </a:lnTo>
                <a:lnTo>
                  <a:pt x="8890" y="75989"/>
                </a:lnTo>
                <a:lnTo>
                  <a:pt x="7729" y="83938"/>
                </a:lnTo>
                <a:lnTo>
                  <a:pt x="7075" y="93768"/>
                </a:lnTo>
                <a:lnTo>
                  <a:pt x="6984" y="96802"/>
                </a:lnTo>
                <a:lnTo>
                  <a:pt x="7875" y="99777"/>
                </a:lnTo>
                <a:lnTo>
                  <a:pt x="11406" y="105623"/>
                </a:lnTo>
                <a:lnTo>
                  <a:pt x="18748" y="114269"/>
                </a:lnTo>
                <a:lnTo>
                  <a:pt x="26956" y="122863"/>
                </a:lnTo>
                <a:lnTo>
                  <a:pt x="35126" y="128583"/>
                </a:lnTo>
                <a:lnTo>
                  <a:pt x="39971" y="131442"/>
                </a:lnTo>
                <a:lnTo>
                  <a:pt x="45107" y="134300"/>
                </a:lnTo>
                <a:lnTo>
                  <a:pt x="55893" y="140016"/>
                </a:lnTo>
                <a:lnTo>
                  <a:pt x="61436" y="141921"/>
                </a:lnTo>
                <a:lnTo>
                  <a:pt x="67037" y="143192"/>
                </a:lnTo>
                <a:lnTo>
                  <a:pt x="72675" y="144038"/>
                </a:lnTo>
                <a:lnTo>
                  <a:pt x="79292" y="145556"/>
                </a:lnTo>
                <a:lnTo>
                  <a:pt x="86561" y="147519"/>
                </a:lnTo>
                <a:lnTo>
                  <a:pt x="102257" y="152242"/>
                </a:lnTo>
                <a:lnTo>
                  <a:pt x="118758" y="157515"/>
                </a:lnTo>
                <a:lnTo>
                  <a:pt x="126206" y="159302"/>
                </a:lnTo>
                <a:lnTo>
                  <a:pt x="133076" y="160494"/>
                </a:lnTo>
                <a:lnTo>
                  <a:pt x="139562" y="161289"/>
                </a:lnTo>
                <a:lnTo>
                  <a:pt x="146743" y="162770"/>
                </a:lnTo>
                <a:lnTo>
                  <a:pt x="154388" y="164711"/>
                </a:lnTo>
                <a:lnTo>
                  <a:pt x="171454" y="169407"/>
                </a:lnTo>
                <a:lnTo>
                  <a:pt x="191740" y="174670"/>
                </a:lnTo>
                <a:lnTo>
                  <a:pt x="200578" y="177406"/>
                </a:lnTo>
                <a:lnTo>
                  <a:pt x="208376" y="180183"/>
                </a:lnTo>
                <a:lnTo>
                  <a:pt x="215479" y="182987"/>
                </a:lnTo>
                <a:lnTo>
                  <a:pt x="230991" y="188642"/>
                </a:lnTo>
                <a:lnTo>
                  <a:pt x="239128" y="191484"/>
                </a:lnTo>
                <a:lnTo>
                  <a:pt x="246458" y="194331"/>
                </a:lnTo>
                <a:lnTo>
                  <a:pt x="253249" y="197181"/>
                </a:lnTo>
                <a:lnTo>
                  <a:pt x="259683" y="200034"/>
                </a:lnTo>
                <a:lnTo>
                  <a:pt x="265876" y="203841"/>
                </a:lnTo>
                <a:lnTo>
                  <a:pt x="271910" y="208284"/>
                </a:lnTo>
                <a:lnTo>
                  <a:pt x="277837" y="213151"/>
                </a:lnTo>
                <a:lnTo>
                  <a:pt x="286964" y="221099"/>
                </a:lnTo>
                <a:lnTo>
                  <a:pt x="290731" y="224552"/>
                </a:lnTo>
                <a:lnTo>
                  <a:pt x="293242" y="228758"/>
                </a:lnTo>
                <a:lnTo>
                  <a:pt x="296032" y="238513"/>
                </a:lnTo>
                <a:lnTo>
                  <a:pt x="297273" y="246658"/>
                </a:lnTo>
                <a:lnTo>
                  <a:pt x="297971" y="256598"/>
                </a:lnTo>
                <a:lnTo>
                  <a:pt x="298069" y="259648"/>
                </a:lnTo>
                <a:lnTo>
                  <a:pt x="295638" y="268117"/>
                </a:lnTo>
                <a:lnTo>
                  <a:pt x="293657" y="273042"/>
                </a:lnTo>
                <a:lnTo>
                  <a:pt x="290430" y="277278"/>
                </a:lnTo>
                <a:lnTo>
                  <a:pt x="281765" y="284524"/>
                </a:lnTo>
                <a:lnTo>
                  <a:pt x="274105" y="290920"/>
                </a:lnTo>
                <a:lnTo>
                  <a:pt x="266572" y="296937"/>
                </a:lnTo>
                <a:lnTo>
                  <a:pt x="261896" y="299876"/>
                </a:lnTo>
                <a:lnTo>
                  <a:pt x="256874" y="302787"/>
                </a:lnTo>
                <a:lnTo>
                  <a:pt x="250668" y="305681"/>
                </a:lnTo>
                <a:lnTo>
                  <a:pt x="243674" y="308562"/>
                </a:lnTo>
                <a:lnTo>
                  <a:pt x="236153" y="311435"/>
                </a:lnTo>
                <a:lnTo>
                  <a:pt x="229235" y="313351"/>
                </a:lnTo>
                <a:lnTo>
                  <a:pt x="222717" y="314628"/>
                </a:lnTo>
                <a:lnTo>
                  <a:pt x="216467" y="315480"/>
                </a:lnTo>
                <a:lnTo>
                  <a:pt x="209443" y="316047"/>
                </a:lnTo>
                <a:lnTo>
                  <a:pt x="201903" y="316425"/>
                </a:lnTo>
                <a:lnTo>
                  <a:pt x="185905" y="316846"/>
                </a:lnTo>
                <a:lnTo>
                  <a:pt x="169270" y="317032"/>
                </a:lnTo>
                <a:lnTo>
                  <a:pt x="159881" y="318035"/>
                </a:lnTo>
                <a:lnTo>
                  <a:pt x="149811" y="319656"/>
                </a:lnTo>
                <a:lnTo>
                  <a:pt x="139288" y="321689"/>
                </a:lnTo>
                <a:lnTo>
                  <a:pt x="129415" y="322091"/>
                </a:lnTo>
                <a:lnTo>
                  <a:pt x="119976" y="321408"/>
                </a:lnTo>
                <a:lnTo>
                  <a:pt x="110826" y="319999"/>
                </a:lnTo>
                <a:lnTo>
                  <a:pt x="101868" y="319060"/>
                </a:lnTo>
                <a:lnTo>
                  <a:pt x="93039" y="318434"/>
                </a:lnTo>
                <a:lnTo>
                  <a:pt x="76561" y="317739"/>
                </a:lnTo>
                <a:lnTo>
                  <a:pt x="62888" y="317430"/>
                </a:lnTo>
                <a:lnTo>
                  <a:pt x="55621" y="316395"/>
                </a:lnTo>
                <a:lnTo>
                  <a:pt x="47920" y="314752"/>
                </a:lnTo>
                <a:lnTo>
                  <a:pt x="39929" y="312704"/>
                </a:lnTo>
                <a:lnTo>
                  <a:pt x="33648" y="311340"/>
                </a:lnTo>
                <a:lnTo>
                  <a:pt x="28509" y="310430"/>
                </a:lnTo>
                <a:lnTo>
                  <a:pt x="20258" y="309418"/>
                </a:lnTo>
                <a:lnTo>
                  <a:pt x="13417" y="308969"/>
                </a:lnTo>
                <a:lnTo>
                  <a:pt x="10258" y="307897"/>
                </a:lnTo>
                <a:lnTo>
                  <a:pt x="4210" y="304165"/>
                </a:lnTo>
                <a:lnTo>
                  <a:pt x="2215" y="301836"/>
                </a:lnTo>
                <a:lnTo>
                  <a:pt x="886" y="299332"/>
                </a:lnTo>
                <a:lnTo>
                  <a:pt x="0" y="296710"/>
                </a:lnTo>
                <a:lnTo>
                  <a:pt x="362" y="294009"/>
                </a:lnTo>
                <a:lnTo>
                  <a:pt x="1555" y="291256"/>
                </a:lnTo>
                <a:lnTo>
                  <a:pt x="7786" y="282831"/>
                </a:lnTo>
                <a:lnTo>
                  <a:pt x="10315" y="279993"/>
                </a:lnTo>
                <a:lnTo>
                  <a:pt x="18205" y="274301"/>
                </a:lnTo>
                <a:lnTo>
                  <a:pt x="22976" y="271450"/>
                </a:lnTo>
                <a:lnTo>
                  <a:pt x="28061" y="267644"/>
                </a:lnTo>
                <a:lnTo>
                  <a:pt x="33357" y="263201"/>
                </a:lnTo>
                <a:lnTo>
                  <a:pt x="38792" y="258335"/>
                </a:lnTo>
                <a:lnTo>
                  <a:pt x="44321" y="254138"/>
                </a:lnTo>
                <a:lnTo>
                  <a:pt x="49912" y="250388"/>
                </a:lnTo>
                <a:lnTo>
                  <a:pt x="55544" y="246935"/>
                </a:lnTo>
                <a:lnTo>
                  <a:pt x="61203" y="242728"/>
                </a:lnTo>
                <a:lnTo>
                  <a:pt x="66881" y="238019"/>
                </a:lnTo>
                <a:lnTo>
                  <a:pt x="72572" y="232974"/>
                </a:lnTo>
                <a:lnTo>
                  <a:pt x="83974" y="222289"/>
                </a:lnTo>
                <a:lnTo>
                  <a:pt x="112530" y="194231"/>
                </a:lnTo>
                <a:lnTo>
                  <a:pt x="123959" y="182845"/>
                </a:lnTo>
                <a:lnTo>
                  <a:pt x="128721" y="177141"/>
                </a:lnTo>
                <a:lnTo>
                  <a:pt x="132848" y="171434"/>
                </a:lnTo>
                <a:lnTo>
                  <a:pt x="136552" y="165725"/>
                </a:lnTo>
                <a:lnTo>
                  <a:pt x="139974" y="160013"/>
                </a:lnTo>
                <a:lnTo>
                  <a:pt x="143208" y="154300"/>
                </a:lnTo>
                <a:lnTo>
                  <a:pt x="146316" y="148586"/>
                </a:lnTo>
                <a:lnTo>
                  <a:pt x="150293" y="142873"/>
                </a:lnTo>
                <a:lnTo>
                  <a:pt x="154850" y="137158"/>
                </a:lnTo>
                <a:lnTo>
                  <a:pt x="159792" y="131444"/>
                </a:lnTo>
                <a:lnTo>
                  <a:pt x="164040" y="125729"/>
                </a:lnTo>
                <a:lnTo>
                  <a:pt x="167824" y="120014"/>
                </a:lnTo>
                <a:lnTo>
                  <a:pt x="171300" y="114299"/>
                </a:lnTo>
                <a:lnTo>
                  <a:pt x="175161" y="105409"/>
                </a:lnTo>
                <a:lnTo>
                  <a:pt x="177830" y="97331"/>
                </a:lnTo>
                <a:lnTo>
                  <a:pt x="182190" y="87391"/>
                </a:lnTo>
                <a:lnTo>
                  <a:pt x="187304" y="79163"/>
                </a:lnTo>
                <a:lnTo>
                  <a:pt x="195538" y="69175"/>
                </a:lnTo>
                <a:lnTo>
                  <a:pt x="198348" y="66119"/>
                </a:lnTo>
                <a:lnTo>
                  <a:pt x="200221" y="63129"/>
                </a:lnTo>
                <a:lnTo>
                  <a:pt x="203810" y="54371"/>
                </a:lnTo>
                <a:lnTo>
                  <a:pt x="210533" y="45418"/>
                </a:lnTo>
                <a:lnTo>
                  <a:pt x="212540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02"/>
          <p:cNvSpPr/>
          <p:nvPr/>
        </p:nvSpPr>
        <p:spPr>
          <a:xfrm>
            <a:off x="5815012" y="4766310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222885" y="0"/>
                </a:moveTo>
                <a:lnTo>
                  <a:pt x="202486" y="0"/>
                </a:lnTo>
                <a:lnTo>
                  <a:pt x="198808" y="952"/>
                </a:lnTo>
                <a:lnTo>
                  <a:pt x="194451" y="2540"/>
                </a:lnTo>
                <a:lnTo>
                  <a:pt x="189642" y="4551"/>
                </a:lnTo>
                <a:lnTo>
                  <a:pt x="184530" y="5891"/>
                </a:lnTo>
                <a:lnTo>
                  <a:pt x="179218" y="6785"/>
                </a:lnTo>
                <a:lnTo>
                  <a:pt x="173771" y="7381"/>
                </a:lnTo>
                <a:lnTo>
                  <a:pt x="168235" y="6825"/>
                </a:lnTo>
                <a:lnTo>
                  <a:pt x="162639" y="5502"/>
                </a:lnTo>
                <a:lnTo>
                  <a:pt x="157003" y="3669"/>
                </a:lnTo>
                <a:lnTo>
                  <a:pt x="151342" y="3398"/>
                </a:lnTo>
                <a:lnTo>
                  <a:pt x="145662" y="4170"/>
                </a:lnTo>
                <a:lnTo>
                  <a:pt x="139970" y="5637"/>
                </a:lnTo>
                <a:lnTo>
                  <a:pt x="133319" y="6616"/>
                </a:lnTo>
                <a:lnTo>
                  <a:pt x="126027" y="7268"/>
                </a:lnTo>
                <a:lnTo>
                  <a:pt x="118308" y="7702"/>
                </a:lnTo>
                <a:lnTo>
                  <a:pt x="104652" y="8186"/>
                </a:lnTo>
                <a:lnTo>
                  <a:pt x="98342" y="8315"/>
                </a:lnTo>
                <a:lnTo>
                  <a:pt x="91279" y="9353"/>
                </a:lnTo>
                <a:lnTo>
                  <a:pt x="83713" y="10998"/>
                </a:lnTo>
                <a:lnTo>
                  <a:pt x="75812" y="13047"/>
                </a:lnTo>
                <a:lnTo>
                  <a:pt x="68638" y="14413"/>
                </a:lnTo>
                <a:lnTo>
                  <a:pt x="61951" y="15323"/>
                </a:lnTo>
                <a:lnTo>
                  <a:pt x="55588" y="15930"/>
                </a:lnTo>
                <a:lnTo>
                  <a:pt x="49442" y="16335"/>
                </a:lnTo>
                <a:lnTo>
                  <a:pt x="43438" y="16605"/>
                </a:lnTo>
                <a:lnTo>
                  <a:pt x="37532" y="16785"/>
                </a:lnTo>
                <a:lnTo>
                  <a:pt x="31688" y="17857"/>
                </a:lnTo>
                <a:lnTo>
                  <a:pt x="25889" y="19525"/>
                </a:lnTo>
                <a:lnTo>
                  <a:pt x="20116" y="21589"/>
                </a:lnTo>
                <a:lnTo>
                  <a:pt x="15316" y="22965"/>
                </a:lnTo>
                <a:lnTo>
                  <a:pt x="11163" y="23883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03"/>
          <p:cNvSpPr/>
          <p:nvPr/>
        </p:nvSpPr>
        <p:spPr>
          <a:xfrm>
            <a:off x="5737859" y="4894929"/>
            <a:ext cx="420054" cy="51404"/>
          </a:xfrm>
          <a:custGeom>
            <a:avLst/>
            <a:gdLst/>
            <a:ahLst/>
            <a:cxnLst/>
            <a:rect l="0" t="0" r="0" b="0"/>
            <a:pathLst>
              <a:path w="420054" h="51404">
                <a:moveTo>
                  <a:pt x="420053" y="17113"/>
                </a:moveTo>
                <a:lnTo>
                  <a:pt x="408122" y="17113"/>
                </a:lnTo>
                <a:lnTo>
                  <a:pt x="405431" y="16161"/>
                </a:lnTo>
                <a:lnTo>
                  <a:pt x="402685" y="14574"/>
                </a:lnTo>
                <a:lnTo>
                  <a:pt x="399902" y="12562"/>
                </a:lnTo>
                <a:lnTo>
                  <a:pt x="397094" y="11221"/>
                </a:lnTo>
                <a:lnTo>
                  <a:pt x="391434" y="9732"/>
                </a:lnTo>
                <a:lnTo>
                  <a:pt x="382892" y="8894"/>
                </a:lnTo>
                <a:lnTo>
                  <a:pt x="379087" y="7824"/>
                </a:lnTo>
                <a:lnTo>
                  <a:pt x="374645" y="6158"/>
                </a:lnTo>
                <a:lnTo>
                  <a:pt x="369779" y="4094"/>
                </a:lnTo>
                <a:lnTo>
                  <a:pt x="364629" y="2719"/>
                </a:lnTo>
                <a:lnTo>
                  <a:pt x="353828" y="1191"/>
                </a:lnTo>
                <a:lnTo>
                  <a:pt x="342677" y="512"/>
                </a:lnTo>
                <a:lnTo>
                  <a:pt x="331371" y="210"/>
                </a:lnTo>
                <a:lnTo>
                  <a:pt x="302883" y="0"/>
                </a:lnTo>
                <a:lnTo>
                  <a:pt x="296219" y="942"/>
                </a:lnTo>
                <a:lnTo>
                  <a:pt x="288920" y="2522"/>
                </a:lnTo>
                <a:lnTo>
                  <a:pt x="281196" y="4528"/>
                </a:lnTo>
                <a:lnTo>
                  <a:pt x="274141" y="5866"/>
                </a:lnTo>
                <a:lnTo>
                  <a:pt x="261224" y="7352"/>
                </a:lnTo>
                <a:lnTo>
                  <a:pt x="254159" y="7748"/>
                </a:lnTo>
                <a:lnTo>
                  <a:pt x="238690" y="8188"/>
                </a:lnTo>
                <a:lnTo>
                  <a:pt x="230564" y="9258"/>
                </a:lnTo>
                <a:lnTo>
                  <a:pt x="222290" y="10924"/>
                </a:lnTo>
                <a:lnTo>
                  <a:pt x="213916" y="12987"/>
                </a:lnTo>
                <a:lnTo>
                  <a:pt x="204524" y="14362"/>
                </a:lnTo>
                <a:lnTo>
                  <a:pt x="194451" y="15279"/>
                </a:lnTo>
                <a:lnTo>
                  <a:pt x="183927" y="15890"/>
                </a:lnTo>
                <a:lnTo>
                  <a:pt x="174053" y="17251"/>
                </a:lnTo>
                <a:lnTo>
                  <a:pt x="164613" y="19110"/>
                </a:lnTo>
                <a:lnTo>
                  <a:pt x="155462" y="21301"/>
                </a:lnTo>
                <a:lnTo>
                  <a:pt x="146504" y="22763"/>
                </a:lnTo>
                <a:lnTo>
                  <a:pt x="137675" y="23737"/>
                </a:lnTo>
                <a:lnTo>
                  <a:pt x="128931" y="24387"/>
                </a:lnTo>
                <a:lnTo>
                  <a:pt x="120244" y="25772"/>
                </a:lnTo>
                <a:lnTo>
                  <a:pt x="111595" y="27648"/>
                </a:lnTo>
                <a:lnTo>
                  <a:pt x="102972" y="29852"/>
                </a:lnTo>
                <a:lnTo>
                  <a:pt x="94366" y="31320"/>
                </a:lnTo>
                <a:lnTo>
                  <a:pt x="85771" y="32300"/>
                </a:lnTo>
                <a:lnTo>
                  <a:pt x="77183" y="32953"/>
                </a:lnTo>
                <a:lnTo>
                  <a:pt x="68600" y="34340"/>
                </a:lnTo>
                <a:lnTo>
                  <a:pt x="60021" y="36218"/>
                </a:lnTo>
                <a:lnTo>
                  <a:pt x="51444" y="38422"/>
                </a:lnTo>
                <a:lnTo>
                  <a:pt x="43822" y="39892"/>
                </a:lnTo>
                <a:lnTo>
                  <a:pt x="36835" y="40871"/>
                </a:lnTo>
                <a:lnTo>
                  <a:pt x="24944" y="41960"/>
                </a:lnTo>
                <a:lnTo>
                  <a:pt x="16484" y="42444"/>
                </a:lnTo>
                <a:lnTo>
                  <a:pt x="12894" y="43525"/>
                </a:lnTo>
                <a:lnTo>
                  <a:pt x="9549" y="45199"/>
                </a:lnTo>
                <a:lnTo>
                  <a:pt x="0" y="514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4"/>
          <p:cNvSpPr/>
          <p:nvPr/>
        </p:nvSpPr>
        <p:spPr>
          <a:xfrm>
            <a:off x="6303645" y="4654867"/>
            <a:ext cx="229603" cy="282894"/>
          </a:xfrm>
          <a:custGeom>
            <a:avLst/>
            <a:gdLst/>
            <a:ahLst/>
            <a:cxnLst/>
            <a:rect l="0" t="0" r="0" b="0"/>
            <a:pathLst>
              <a:path w="229603" h="282894">
                <a:moveTo>
                  <a:pt x="42862" y="0"/>
                </a:moveTo>
                <a:lnTo>
                  <a:pt x="80044" y="0"/>
                </a:lnTo>
                <a:lnTo>
                  <a:pt x="83843" y="953"/>
                </a:lnTo>
                <a:lnTo>
                  <a:pt x="88280" y="2540"/>
                </a:lnTo>
                <a:lnTo>
                  <a:pt x="93143" y="4551"/>
                </a:lnTo>
                <a:lnTo>
                  <a:pt x="97338" y="5891"/>
                </a:lnTo>
                <a:lnTo>
                  <a:pt x="101087" y="6785"/>
                </a:lnTo>
                <a:lnTo>
                  <a:pt x="104539" y="7381"/>
                </a:lnTo>
                <a:lnTo>
                  <a:pt x="108745" y="8731"/>
                </a:lnTo>
                <a:lnTo>
                  <a:pt x="113454" y="10583"/>
                </a:lnTo>
                <a:lnTo>
                  <a:pt x="118498" y="12770"/>
                </a:lnTo>
                <a:lnTo>
                  <a:pt x="122814" y="15182"/>
                </a:lnTo>
                <a:lnTo>
                  <a:pt x="126643" y="17741"/>
                </a:lnTo>
                <a:lnTo>
                  <a:pt x="133438" y="23125"/>
                </a:lnTo>
                <a:lnTo>
                  <a:pt x="139633" y="28693"/>
                </a:lnTo>
                <a:lnTo>
                  <a:pt x="145562" y="34342"/>
                </a:lnTo>
                <a:lnTo>
                  <a:pt x="148476" y="37183"/>
                </a:lnTo>
                <a:lnTo>
                  <a:pt x="150419" y="40028"/>
                </a:lnTo>
                <a:lnTo>
                  <a:pt x="152577" y="45731"/>
                </a:lnTo>
                <a:lnTo>
                  <a:pt x="153793" y="54295"/>
                </a:lnTo>
                <a:lnTo>
                  <a:pt x="154153" y="62866"/>
                </a:lnTo>
                <a:lnTo>
                  <a:pt x="153251" y="65723"/>
                </a:lnTo>
                <a:lnTo>
                  <a:pt x="149709" y="71438"/>
                </a:lnTo>
                <a:lnTo>
                  <a:pt x="144960" y="77153"/>
                </a:lnTo>
                <a:lnTo>
                  <a:pt x="139674" y="83820"/>
                </a:lnTo>
                <a:lnTo>
                  <a:pt x="136931" y="88265"/>
                </a:lnTo>
                <a:lnTo>
                  <a:pt x="134150" y="93133"/>
                </a:lnTo>
                <a:lnTo>
                  <a:pt x="131343" y="96379"/>
                </a:lnTo>
                <a:lnTo>
                  <a:pt x="128520" y="98542"/>
                </a:lnTo>
                <a:lnTo>
                  <a:pt x="96649" y="114548"/>
                </a:lnTo>
                <a:lnTo>
                  <a:pt x="92055" y="117323"/>
                </a:lnTo>
                <a:lnTo>
                  <a:pt x="88040" y="120126"/>
                </a:lnTo>
                <a:lnTo>
                  <a:pt x="84411" y="122946"/>
                </a:lnTo>
                <a:lnTo>
                  <a:pt x="80086" y="125779"/>
                </a:lnTo>
                <a:lnTo>
                  <a:pt x="75298" y="128620"/>
                </a:lnTo>
                <a:lnTo>
                  <a:pt x="70201" y="131467"/>
                </a:lnTo>
                <a:lnTo>
                  <a:pt x="59458" y="137170"/>
                </a:lnTo>
                <a:lnTo>
                  <a:pt x="53926" y="140024"/>
                </a:lnTo>
                <a:lnTo>
                  <a:pt x="49286" y="141927"/>
                </a:lnTo>
                <a:lnTo>
                  <a:pt x="45239" y="143195"/>
                </a:lnTo>
                <a:lnTo>
                  <a:pt x="41590" y="144041"/>
                </a:lnTo>
                <a:lnTo>
                  <a:pt x="34994" y="147521"/>
                </a:lnTo>
                <a:lnTo>
                  <a:pt x="26260" y="153908"/>
                </a:lnTo>
                <a:lnTo>
                  <a:pt x="25878" y="158738"/>
                </a:lnTo>
                <a:lnTo>
                  <a:pt x="26777" y="160118"/>
                </a:lnTo>
                <a:lnTo>
                  <a:pt x="28328" y="161038"/>
                </a:lnTo>
                <a:lnTo>
                  <a:pt x="32593" y="162060"/>
                </a:lnTo>
                <a:lnTo>
                  <a:pt x="37663" y="162514"/>
                </a:lnTo>
                <a:lnTo>
                  <a:pt x="41301" y="162635"/>
                </a:lnTo>
                <a:lnTo>
                  <a:pt x="56475" y="162806"/>
                </a:lnTo>
                <a:lnTo>
                  <a:pt x="137571" y="162876"/>
                </a:lnTo>
                <a:lnTo>
                  <a:pt x="146006" y="163829"/>
                </a:lnTo>
                <a:lnTo>
                  <a:pt x="154488" y="165417"/>
                </a:lnTo>
                <a:lnTo>
                  <a:pt x="162999" y="167428"/>
                </a:lnTo>
                <a:lnTo>
                  <a:pt x="170578" y="168769"/>
                </a:lnTo>
                <a:lnTo>
                  <a:pt x="177536" y="169663"/>
                </a:lnTo>
                <a:lnTo>
                  <a:pt x="184079" y="170259"/>
                </a:lnTo>
                <a:lnTo>
                  <a:pt x="190347" y="170656"/>
                </a:lnTo>
                <a:lnTo>
                  <a:pt x="202391" y="171097"/>
                </a:lnTo>
                <a:lnTo>
                  <a:pt x="207317" y="172167"/>
                </a:lnTo>
                <a:lnTo>
                  <a:pt x="211554" y="173833"/>
                </a:lnTo>
                <a:lnTo>
                  <a:pt x="215331" y="175897"/>
                </a:lnTo>
                <a:lnTo>
                  <a:pt x="222067" y="180729"/>
                </a:lnTo>
                <a:lnTo>
                  <a:pt x="225197" y="183351"/>
                </a:lnTo>
                <a:lnTo>
                  <a:pt x="227284" y="186051"/>
                </a:lnTo>
                <a:lnTo>
                  <a:pt x="229602" y="191592"/>
                </a:lnTo>
                <a:lnTo>
                  <a:pt x="229268" y="194404"/>
                </a:lnTo>
                <a:lnTo>
                  <a:pt x="228093" y="197230"/>
                </a:lnTo>
                <a:lnTo>
                  <a:pt x="221888" y="205758"/>
                </a:lnTo>
                <a:lnTo>
                  <a:pt x="219363" y="208610"/>
                </a:lnTo>
                <a:lnTo>
                  <a:pt x="215774" y="211463"/>
                </a:lnTo>
                <a:lnTo>
                  <a:pt x="211477" y="214318"/>
                </a:lnTo>
                <a:lnTo>
                  <a:pt x="206707" y="217174"/>
                </a:lnTo>
                <a:lnTo>
                  <a:pt x="200669" y="220030"/>
                </a:lnTo>
                <a:lnTo>
                  <a:pt x="193787" y="222887"/>
                </a:lnTo>
                <a:lnTo>
                  <a:pt x="186342" y="225744"/>
                </a:lnTo>
                <a:lnTo>
                  <a:pt x="179473" y="228601"/>
                </a:lnTo>
                <a:lnTo>
                  <a:pt x="172988" y="231458"/>
                </a:lnTo>
                <a:lnTo>
                  <a:pt x="166760" y="234315"/>
                </a:lnTo>
                <a:lnTo>
                  <a:pt x="159751" y="238126"/>
                </a:lnTo>
                <a:lnTo>
                  <a:pt x="152221" y="242570"/>
                </a:lnTo>
                <a:lnTo>
                  <a:pt x="144343" y="247438"/>
                </a:lnTo>
                <a:lnTo>
                  <a:pt x="135280" y="251637"/>
                </a:lnTo>
                <a:lnTo>
                  <a:pt x="125430" y="255388"/>
                </a:lnTo>
                <a:lnTo>
                  <a:pt x="86795" y="268252"/>
                </a:lnTo>
                <a:lnTo>
                  <a:pt x="76913" y="271227"/>
                </a:lnTo>
                <a:lnTo>
                  <a:pt x="55773" y="277073"/>
                </a:lnTo>
                <a:lnTo>
                  <a:pt x="45755" y="279013"/>
                </a:lnTo>
                <a:lnTo>
                  <a:pt x="36218" y="280306"/>
                </a:lnTo>
                <a:lnTo>
                  <a:pt x="19907" y="281743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5"/>
          <p:cNvSpPr/>
          <p:nvPr/>
        </p:nvSpPr>
        <p:spPr>
          <a:xfrm>
            <a:off x="6569392" y="4637722"/>
            <a:ext cx="248603" cy="180024"/>
          </a:xfrm>
          <a:custGeom>
            <a:avLst/>
            <a:gdLst/>
            <a:ahLst/>
            <a:cxnLst/>
            <a:rect l="0" t="0" r="0" b="0"/>
            <a:pathLst>
              <a:path w="248603" h="180024">
                <a:moveTo>
                  <a:pt x="248602" y="0"/>
                </a:moveTo>
                <a:lnTo>
                  <a:pt x="219984" y="0"/>
                </a:lnTo>
                <a:lnTo>
                  <a:pt x="216188" y="953"/>
                </a:lnTo>
                <a:lnTo>
                  <a:pt x="211753" y="2540"/>
                </a:lnTo>
                <a:lnTo>
                  <a:pt x="206891" y="4551"/>
                </a:lnTo>
                <a:lnTo>
                  <a:pt x="201745" y="6844"/>
                </a:lnTo>
                <a:lnTo>
                  <a:pt x="190948" y="11932"/>
                </a:lnTo>
                <a:lnTo>
                  <a:pt x="157119" y="28619"/>
                </a:lnTo>
                <a:lnTo>
                  <a:pt x="152371" y="32414"/>
                </a:lnTo>
                <a:lnTo>
                  <a:pt x="148253" y="36850"/>
                </a:lnTo>
                <a:lnTo>
                  <a:pt x="144555" y="41712"/>
                </a:lnTo>
                <a:lnTo>
                  <a:pt x="140186" y="46857"/>
                </a:lnTo>
                <a:lnTo>
                  <a:pt x="135367" y="52193"/>
                </a:lnTo>
                <a:lnTo>
                  <a:pt x="130249" y="57656"/>
                </a:lnTo>
                <a:lnTo>
                  <a:pt x="124933" y="62250"/>
                </a:lnTo>
                <a:lnTo>
                  <a:pt x="119484" y="66265"/>
                </a:lnTo>
                <a:lnTo>
                  <a:pt x="113946" y="69894"/>
                </a:lnTo>
                <a:lnTo>
                  <a:pt x="108350" y="75171"/>
                </a:lnTo>
                <a:lnTo>
                  <a:pt x="102713" y="81547"/>
                </a:lnTo>
                <a:lnTo>
                  <a:pt x="97050" y="88655"/>
                </a:lnTo>
                <a:lnTo>
                  <a:pt x="91370" y="95298"/>
                </a:lnTo>
                <a:lnTo>
                  <a:pt x="85679" y="101632"/>
                </a:lnTo>
                <a:lnTo>
                  <a:pt x="79979" y="107760"/>
                </a:lnTo>
                <a:lnTo>
                  <a:pt x="75227" y="113750"/>
                </a:lnTo>
                <a:lnTo>
                  <a:pt x="71106" y="119648"/>
                </a:lnTo>
                <a:lnTo>
                  <a:pt x="67407" y="125485"/>
                </a:lnTo>
                <a:lnTo>
                  <a:pt x="63035" y="130329"/>
                </a:lnTo>
                <a:lnTo>
                  <a:pt x="58216" y="134511"/>
                </a:lnTo>
                <a:lnTo>
                  <a:pt x="53099" y="138252"/>
                </a:lnTo>
                <a:lnTo>
                  <a:pt x="47781" y="141698"/>
                </a:lnTo>
                <a:lnTo>
                  <a:pt x="42332" y="144948"/>
                </a:lnTo>
                <a:lnTo>
                  <a:pt x="36793" y="148067"/>
                </a:lnTo>
                <a:lnTo>
                  <a:pt x="32149" y="152051"/>
                </a:lnTo>
                <a:lnTo>
                  <a:pt x="28100" y="156612"/>
                </a:lnTo>
                <a:lnTo>
                  <a:pt x="24448" y="161559"/>
                </a:lnTo>
                <a:lnTo>
                  <a:pt x="21061" y="165808"/>
                </a:lnTo>
                <a:lnTo>
                  <a:pt x="17851" y="169594"/>
                </a:lnTo>
                <a:lnTo>
                  <a:pt x="14758" y="173070"/>
                </a:lnTo>
                <a:lnTo>
                  <a:pt x="11744" y="175388"/>
                </a:lnTo>
                <a:lnTo>
                  <a:pt x="5854" y="177963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6"/>
          <p:cNvSpPr/>
          <p:nvPr/>
        </p:nvSpPr>
        <p:spPr>
          <a:xfrm>
            <a:off x="6595109" y="4654867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0" y="0"/>
                </a:moveTo>
                <a:lnTo>
                  <a:pt x="4940" y="0"/>
                </a:lnTo>
                <a:lnTo>
                  <a:pt x="839" y="0"/>
                </a:lnTo>
                <a:lnTo>
                  <a:pt x="4800" y="0"/>
                </a:lnTo>
                <a:lnTo>
                  <a:pt x="6058" y="953"/>
                </a:lnTo>
                <a:lnTo>
                  <a:pt x="6896" y="2540"/>
                </a:lnTo>
                <a:lnTo>
                  <a:pt x="7828" y="6844"/>
                </a:lnTo>
                <a:lnTo>
                  <a:pt x="8242" y="11932"/>
                </a:lnTo>
                <a:lnTo>
                  <a:pt x="9305" y="14622"/>
                </a:lnTo>
                <a:lnTo>
                  <a:pt x="13026" y="20151"/>
                </a:lnTo>
                <a:lnTo>
                  <a:pt x="16304" y="23911"/>
                </a:lnTo>
                <a:lnTo>
                  <a:pt x="20394" y="28324"/>
                </a:lnTo>
                <a:lnTo>
                  <a:pt x="25027" y="33170"/>
                </a:lnTo>
                <a:lnTo>
                  <a:pt x="29067" y="38306"/>
                </a:lnTo>
                <a:lnTo>
                  <a:pt x="32714" y="43635"/>
                </a:lnTo>
                <a:lnTo>
                  <a:pt x="36097" y="49092"/>
                </a:lnTo>
                <a:lnTo>
                  <a:pt x="40258" y="54636"/>
                </a:lnTo>
                <a:lnTo>
                  <a:pt x="44936" y="60236"/>
                </a:lnTo>
                <a:lnTo>
                  <a:pt x="49960" y="65875"/>
                </a:lnTo>
                <a:lnTo>
                  <a:pt x="55214" y="72492"/>
                </a:lnTo>
                <a:lnTo>
                  <a:pt x="60622" y="79760"/>
                </a:lnTo>
                <a:lnTo>
                  <a:pt x="66133" y="87464"/>
                </a:lnTo>
                <a:lnTo>
                  <a:pt x="72664" y="94504"/>
                </a:lnTo>
                <a:lnTo>
                  <a:pt x="79875" y="101103"/>
                </a:lnTo>
                <a:lnTo>
                  <a:pt x="87541" y="107407"/>
                </a:lnTo>
                <a:lnTo>
                  <a:pt x="94556" y="113515"/>
                </a:lnTo>
                <a:lnTo>
                  <a:pt x="101137" y="119491"/>
                </a:lnTo>
                <a:lnTo>
                  <a:pt x="107430" y="125381"/>
                </a:lnTo>
                <a:lnTo>
                  <a:pt x="113530" y="132165"/>
                </a:lnTo>
                <a:lnTo>
                  <a:pt x="119502" y="139545"/>
                </a:lnTo>
                <a:lnTo>
                  <a:pt x="125389" y="147323"/>
                </a:lnTo>
                <a:lnTo>
                  <a:pt x="131217" y="154413"/>
                </a:lnTo>
                <a:lnTo>
                  <a:pt x="137008" y="161044"/>
                </a:lnTo>
                <a:lnTo>
                  <a:pt x="142774" y="167370"/>
                </a:lnTo>
                <a:lnTo>
                  <a:pt x="147570" y="173493"/>
                </a:lnTo>
                <a:lnTo>
                  <a:pt x="151721" y="179480"/>
                </a:lnTo>
                <a:lnTo>
                  <a:pt x="155440" y="185376"/>
                </a:lnTo>
                <a:lnTo>
                  <a:pt x="158872" y="190259"/>
                </a:lnTo>
                <a:lnTo>
                  <a:pt x="162112" y="194467"/>
                </a:lnTo>
                <a:lnTo>
                  <a:pt x="17145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07"/>
          <p:cNvSpPr/>
          <p:nvPr/>
        </p:nvSpPr>
        <p:spPr>
          <a:xfrm>
            <a:off x="6255864" y="4972050"/>
            <a:ext cx="544987" cy="25718"/>
          </a:xfrm>
          <a:custGeom>
            <a:avLst/>
            <a:gdLst/>
            <a:ahLst/>
            <a:cxnLst/>
            <a:rect l="0" t="0" r="0" b="0"/>
            <a:pathLst>
              <a:path w="544987" h="25718">
                <a:moveTo>
                  <a:pt x="13490" y="8572"/>
                </a:moveTo>
                <a:lnTo>
                  <a:pt x="0" y="8572"/>
                </a:lnTo>
                <a:lnTo>
                  <a:pt x="9463" y="8572"/>
                </a:lnTo>
                <a:lnTo>
                  <a:pt x="11758" y="7620"/>
                </a:lnTo>
                <a:lnTo>
                  <a:pt x="14240" y="6032"/>
                </a:lnTo>
                <a:lnTo>
                  <a:pt x="16848" y="4022"/>
                </a:lnTo>
                <a:lnTo>
                  <a:pt x="19539" y="2681"/>
                </a:lnTo>
                <a:lnTo>
                  <a:pt x="22285" y="1787"/>
                </a:lnTo>
                <a:lnTo>
                  <a:pt x="25069" y="1191"/>
                </a:lnTo>
                <a:lnTo>
                  <a:pt x="30701" y="529"/>
                </a:lnTo>
                <a:lnTo>
                  <a:pt x="46629" y="104"/>
                </a:lnTo>
                <a:lnTo>
                  <a:pt x="307818" y="0"/>
                </a:lnTo>
                <a:lnTo>
                  <a:pt x="319246" y="953"/>
                </a:lnTo>
                <a:lnTo>
                  <a:pt x="330675" y="2540"/>
                </a:lnTo>
                <a:lnTo>
                  <a:pt x="342104" y="4551"/>
                </a:lnTo>
                <a:lnTo>
                  <a:pt x="352582" y="5891"/>
                </a:lnTo>
                <a:lnTo>
                  <a:pt x="362424" y="6785"/>
                </a:lnTo>
                <a:lnTo>
                  <a:pt x="371843" y="7381"/>
                </a:lnTo>
                <a:lnTo>
                  <a:pt x="381932" y="8730"/>
                </a:lnTo>
                <a:lnTo>
                  <a:pt x="392468" y="10583"/>
                </a:lnTo>
                <a:lnTo>
                  <a:pt x="403302" y="12770"/>
                </a:lnTo>
                <a:lnTo>
                  <a:pt x="413383" y="14228"/>
                </a:lnTo>
                <a:lnTo>
                  <a:pt x="422960" y="15200"/>
                </a:lnTo>
                <a:lnTo>
                  <a:pt x="432203" y="15849"/>
                </a:lnTo>
                <a:lnTo>
                  <a:pt x="441222" y="16281"/>
                </a:lnTo>
                <a:lnTo>
                  <a:pt x="458864" y="16760"/>
                </a:lnTo>
                <a:lnTo>
                  <a:pt x="466616" y="17841"/>
                </a:lnTo>
                <a:lnTo>
                  <a:pt x="473689" y="19514"/>
                </a:lnTo>
                <a:lnTo>
                  <a:pt x="480310" y="21582"/>
                </a:lnTo>
                <a:lnTo>
                  <a:pt x="486629" y="22960"/>
                </a:lnTo>
                <a:lnTo>
                  <a:pt x="492746" y="23879"/>
                </a:lnTo>
                <a:lnTo>
                  <a:pt x="498729" y="24492"/>
                </a:lnTo>
                <a:lnTo>
                  <a:pt x="507917" y="25172"/>
                </a:lnTo>
                <a:lnTo>
                  <a:pt x="524618" y="25645"/>
                </a:lnTo>
                <a:lnTo>
                  <a:pt x="544986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08"/>
          <p:cNvSpPr/>
          <p:nvPr/>
        </p:nvSpPr>
        <p:spPr>
          <a:xfrm>
            <a:off x="6260782" y="5058162"/>
            <a:ext cx="297841" cy="368231"/>
          </a:xfrm>
          <a:custGeom>
            <a:avLst/>
            <a:gdLst/>
            <a:ahLst/>
            <a:cxnLst/>
            <a:rect l="0" t="0" r="0" b="0"/>
            <a:pathLst>
              <a:path w="297841" h="368231">
                <a:moveTo>
                  <a:pt x="0" y="33903"/>
                </a:moveTo>
                <a:lnTo>
                  <a:pt x="7381" y="33903"/>
                </a:lnTo>
                <a:lnTo>
                  <a:pt x="7778" y="32950"/>
                </a:lnTo>
                <a:lnTo>
                  <a:pt x="8503" y="25172"/>
                </a:lnTo>
                <a:lnTo>
                  <a:pt x="8542" y="21132"/>
                </a:lnTo>
                <a:lnTo>
                  <a:pt x="9505" y="19674"/>
                </a:lnTo>
                <a:lnTo>
                  <a:pt x="11099" y="18702"/>
                </a:lnTo>
                <a:lnTo>
                  <a:pt x="13114" y="18054"/>
                </a:lnTo>
                <a:lnTo>
                  <a:pt x="17894" y="14794"/>
                </a:lnTo>
                <a:lnTo>
                  <a:pt x="20502" y="12591"/>
                </a:lnTo>
                <a:lnTo>
                  <a:pt x="23193" y="11123"/>
                </a:lnTo>
                <a:lnTo>
                  <a:pt x="32484" y="8103"/>
                </a:lnTo>
                <a:lnTo>
                  <a:pt x="41742" y="4021"/>
                </a:lnTo>
                <a:lnTo>
                  <a:pt x="46878" y="2551"/>
                </a:lnTo>
                <a:lnTo>
                  <a:pt x="52207" y="1572"/>
                </a:lnTo>
                <a:lnTo>
                  <a:pt x="57664" y="919"/>
                </a:lnTo>
                <a:lnTo>
                  <a:pt x="63208" y="483"/>
                </a:lnTo>
                <a:lnTo>
                  <a:pt x="68809" y="193"/>
                </a:lnTo>
                <a:lnTo>
                  <a:pt x="74447" y="0"/>
                </a:lnTo>
                <a:lnTo>
                  <a:pt x="80112" y="823"/>
                </a:lnTo>
                <a:lnTo>
                  <a:pt x="85793" y="2324"/>
                </a:lnTo>
                <a:lnTo>
                  <a:pt x="91485" y="4278"/>
                </a:lnTo>
                <a:lnTo>
                  <a:pt x="97185" y="5580"/>
                </a:lnTo>
                <a:lnTo>
                  <a:pt x="102890" y="6449"/>
                </a:lnTo>
                <a:lnTo>
                  <a:pt x="108598" y="7027"/>
                </a:lnTo>
                <a:lnTo>
                  <a:pt x="115262" y="8365"/>
                </a:lnTo>
                <a:lnTo>
                  <a:pt x="122561" y="10210"/>
                </a:lnTo>
                <a:lnTo>
                  <a:pt x="130285" y="12393"/>
                </a:lnTo>
                <a:lnTo>
                  <a:pt x="137339" y="14800"/>
                </a:lnTo>
                <a:lnTo>
                  <a:pt x="143947" y="17358"/>
                </a:lnTo>
                <a:lnTo>
                  <a:pt x="150257" y="20015"/>
                </a:lnTo>
                <a:lnTo>
                  <a:pt x="156369" y="22739"/>
                </a:lnTo>
                <a:lnTo>
                  <a:pt x="168240" y="28306"/>
                </a:lnTo>
                <a:lnTo>
                  <a:pt x="185633" y="36795"/>
                </a:lnTo>
                <a:lnTo>
                  <a:pt x="194581" y="42491"/>
                </a:lnTo>
                <a:lnTo>
                  <a:pt x="201733" y="48197"/>
                </a:lnTo>
                <a:lnTo>
                  <a:pt x="208087" y="53908"/>
                </a:lnTo>
                <a:lnTo>
                  <a:pt x="217019" y="62478"/>
                </a:lnTo>
                <a:lnTo>
                  <a:pt x="218974" y="65336"/>
                </a:lnTo>
                <a:lnTo>
                  <a:pt x="221147" y="71050"/>
                </a:lnTo>
                <a:lnTo>
                  <a:pt x="222542" y="82480"/>
                </a:lnTo>
                <a:lnTo>
                  <a:pt x="222733" y="88195"/>
                </a:lnTo>
                <a:lnTo>
                  <a:pt x="220878" y="91053"/>
                </a:lnTo>
                <a:lnTo>
                  <a:pt x="213739" y="96767"/>
                </a:lnTo>
                <a:lnTo>
                  <a:pt x="206755" y="102483"/>
                </a:lnTo>
                <a:lnTo>
                  <a:pt x="197468" y="111055"/>
                </a:lnTo>
                <a:lnTo>
                  <a:pt x="190634" y="116770"/>
                </a:lnTo>
                <a:lnTo>
                  <a:pt x="186144" y="119628"/>
                </a:lnTo>
                <a:lnTo>
                  <a:pt x="177028" y="125343"/>
                </a:lnTo>
                <a:lnTo>
                  <a:pt x="169802" y="131058"/>
                </a:lnTo>
                <a:lnTo>
                  <a:pt x="163415" y="134233"/>
                </a:lnTo>
                <a:lnTo>
                  <a:pt x="160379" y="135079"/>
                </a:lnTo>
                <a:lnTo>
                  <a:pt x="158354" y="136596"/>
                </a:lnTo>
                <a:lnTo>
                  <a:pt x="157004" y="138560"/>
                </a:lnTo>
                <a:lnTo>
                  <a:pt x="154838" y="144004"/>
                </a:lnTo>
                <a:lnTo>
                  <a:pt x="155613" y="145404"/>
                </a:lnTo>
                <a:lnTo>
                  <a:pt x="159014" y="149499"/>
                </a:lnTo>
                <a:lnTo>
                  <a:pt x="162207" y="150972"/>
                </a:lnTo>
                <a:lnTo>
                  <a:pt x="170835" y="152609"/>
                </a:lnTo>
                <a:lnTo>
                  <a:pt x="175802" y="153998"/>
                </a:lnTo>
                <a:lnTo>
                  <a:pt x="181019" y="155876"/>
                </a:lnTo>
                <a:lnTo>
                  <a:pt x="186402" y="158080"/>
                </a:lnTo>
                <a:lnTo>
                  <a:pt x="192848" y="160503"/>
                </a:lnTo>
                <a:lnTo>
                  <a:pt x="207630" y="165734"/>
                </a:lnTo>
                <a:lnTo>
                  <a:pt x="214620" y="168463"/>
                </a:lnTo>
                <a:lnTo>
                  <a:pt x="221185" y="171235"/>
                </a:lnTo>
                <a:lnTo>
                  <a:pt x="233559" y="176854"/>
                </a:lnTo>
                <a:lnTo>
                  <a:pt x="251236" y="185373"/>
                </a:lnTo>
                <a:lnTo>
                  <a:pt x="280005" y="199641"/>
                </a:lnTo>
                <a:lnTo>
                  <a:pt x="288912" y="205354"/>
                </a:lnTo>
                <a:lnTo>
                  <a:pt x="292621" y="208211"/>
                </a:lnTo>
                <a:lnTo>
                  <a:pt x="295093" y="211068"/>
                </a:lnTo>
                <a:lnTo>
                  <a:pt x="296741" y="213926"/>
                </a:lnTo>
                <a:lnTo>
                  <a:pt x="297840" y="216783"/>
                </a:lnTo>
                <a:lnTo>
                  <a:pt x="297620" y="220593"/>
                </a:lnTo>
                <a:lnTo>
                  <a:pt x="294836" y="229906"/>
                </a:lnTo>
                <a:lnTo>
                  <a:pt x="290423" y="237855"/>
                </a:lnTo>
                <a:lnTo>
                  <a:pt x="284334" y="245516"/>
                </a:lnTo>
                <a:lnTo>
                  <a:pt x="275278" y="255271"/>
                </a:lnTo>
                <a:lnTo>
                  <a:pt x="269244" y="260538"/>
                </a:lnTo>
                <a:lnTo>
                  <a:pt x="262364" y="265956"/>
                </a:lnTo>
                <a:lnTo>
                  <a:pt x="254919" y="271472"/>
                </a:lnTo>
                <a:lnTo>
                  <a:pt x="239027" y="282682"/>
                </a:lnTo>
                <a:lnTo>
                  <a:pt x="230789" y="288338"/>
                </a:lnTo>
                <a:lnTo>
                  <a:pt x="221487" y="294014"/>
                </a:lnTo>
                <a:lnTo>
                  <a:pt x="211476" y="299702"/>
                </a:lnTo>
                <a:lnTo>
                  <a:pt x="190192" y="311104"/>
                </a:lnTo>
                <a:lnTo>
                  <a:pt x="168032" y="322521"/>
                </a:lnTo>
                <a:lnTo>
                  <a:pt x="155836" y="328232"/>
                </a:lnTo>
                <a:lnTo>
                  <a:pt x="129586" y="339658"/>
                </a:lnTo>
                <a:lnTo>
                  <a:pt x="116870" y="344420"/>
                </a:lnTo>
                <a:lnTo>
                  <a:pt x="104584" y="348546"/>
                </a:lnTo>
                <a:lnTo>
                  <a:pt x="92582" y="352250"/>
                </a:lnTo>
                <a:lnTo>
                  <a:pt x="82677" y="355672"/>
                </a:lnTo>
                <a:lnTo>
                  <a:pt x="74168" y="358906"/>
                </a:lnTo>
                <a:lnTo>
                  <a:pt x="51435" y="3682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09"/>
          <p:cNvSpPr/>
          <p:nvPr/>
        </p:nvSpPr>
        <p:spPr>
          <a:xfrm>
            <a:off x="5069204" y="5117782"/>
            <a:ext cx="617222" cy="51436"/>
          </a:xfrm>
          <a:custGeom>
            <a:avLst/>
            <a:gdLst/>
            <a:ahLst/>
            <a:cxnLst/>
            <a:rect l="0" t="0" r="0" b="0"/>
            <a:pathLst>
              <a:path w="617222" h="51436">
                <a:moveTo>
                  <a:pt x="0" y="0"/>
                </a:moveTo>
                <a:lnTo>
                  <a:pt x="40873" y="0"/>
                </a:lnTo>
                <a:lnTo>
                  <a:pt x="45347" y="953"/>
                </a:lnTo>
                <a:lnTo>
                  <a:pt x="49282" y="2540"/>
                </a:lnTo>
                <a:lnTo>
                  <a:pt x="52857" y="4551"/>
                </a:lnTo>
                <a:lnTo>
                  <a:pt x="56193" y="5892"/>
                </a:lnTo>
                <a:lnTo>
                  <a:pt x="62440" y="7381"/>
                </a:lnTo>
                <a:lnTo>
                  <a:pt x="80103" y="8337"/>
                </a:lnTo>
                <a:lnTo>
                  <a:pt x="96792" y="8542"/>
                </a:lnTo>
                <a:lnTo>
                  <a:pt x="316002" y="8572"/>
                </a:lnTo>
                <a:lnTo>
                  <a:pt x="324969" y="9525"/>
                </a:lnTo>
                <a:lnTo>
                  <a:pt x="333804" y="11113"/>
                </a:lnTo>
                <a:lnTo>
                  <a:pt x="342551" y="13124"/>
                </a:lnTo>
                <a:lnTo>
                  <a:pt x="352192" y="14464"/>
                </a:lnTo>
                <a:lnTo>
                  <a:pt x="362430" y="15358"/>
                </a:lnTo>
                <a:lnTo>
                  <a:pt x="373065" y="15954"/>
                </a:lnTo>
                <a:lnTo>
                  <a:pt x="392502" y="16616"/>
                </a:lnTo>
                <a:lnTo>
                  <a:pt x="410666" y="17863"/>
                </a:lnTo>
                <a:lnTo>
                  <a:pt x="419510" y="19528"/>
                </a:lnTo>
                <a:lnTo>
                  <a:pt x="428263" y="21591"/>
                </a:lnTo>
                <a:lnTo>
                  <a:pt x="437909" y="22967"/>
                </a:lnTo>
                <a:lnTo>
                  <a:pt x="448149" y="23884"/>
                </a:lnTo>
                <a:lnTo>
                  <a:pt x="458787" y="24495"/>
                </a:lnTo>
                <a:lnTo>
                  <a:pt x="468735" y="25855"/>
                </a:lnTo>
                <a:lnTo>
                  <a:pt x="478225" y="27714"/>
                </a:lnTo>
                <a:lnTo>
                  <a:pt x="487410" y="29906"/>
                </a:lnTo>
                <a:lnTo>
                  <a:pt x="496390" y="31368"/>
                </a:lnTo>
                <a:lnTo>
                  <a:pt x="505234" y="32342"/>
                </a:lnTo>
                <a:lnTo>
                  <a:pt x="513988" y="32991"/>
                </a:lnTo>
                <a:lnTo>
                  <a:pt x="523634" y="34377"/>
                </a:lnTo>
                <a:lnTo>
                  <a:pt x="533874" y="36253"/>
                </a:lnTo>
                <a:lnTo>
                  <a:pt x="544512" y="38456"/>
                </a:lnTo>
                <a:lnTo>
                  <a:pt x="554460" y="40877"/>
                </a:lnTo>
                <a:lnTo>
                  <a:pt x="563950" y="43444"/>
                </a:lnTo>
                <a:lnTo>
                  <a:pt x="573135" y="46108"/>
                </a:lnTo>
                <a:lnTo>
                  <a:pt x="581163" y="47884"/>
                </a:lnTo>
                <a:lnTo>
                  <a:pt x="588419" y="49068"/>
                </a:lnTo>
                <a:lnTo>
                  <a:pt x="600610" y="50383"/>
                </a:lnTo>
                <a:lnTo>
                  <a:pt x="617221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10"/>
          <p:cNvSpPr/>
          <p:nvPr/>
        </p:nvSpPr>
        <p:spPr>
          <a:xfrm>
            <a:off x="5094922" y="5237831"/>
            <a:ext cx="315477" cy="445737"/>
          </a:xfrm>
          <a:custGeom>
            <a:avLst/>
            <a:gdLst/>
            <a:ahLst/>
            <a:cxnLst/>
            <a:rect l="0" t="0" r="0" b="0"/>
            <a:pathLst>
              <a:path w="315477" h="445737">
                <a:moveTo>
                  <a:pt x="0" y="34256"/>
                </a:moveTo>
                <a:lnTo>
                  <a:pt x="4551" y="34256"/>
                </a:lnTo>
                <a:lnTo>
                  <a:pt x="6844" y="33304"/>
                </a:lnTo>
                <a:lnTo>
                  <a:pt x="14622" y="27412"/>
                </a:lnTo>
                <a:lnTo>
                  <a:pt x="20151" y="22325"/>
                </a:lnTo>
                <a:lnTo>
                  <a:pt x="23912" y="20587"/>
                </a:lnTo>
                <a:lnTo>
                  <a:pt x="33170" y="18656"/>
                </a:lnTo>
                <a:lnTo>
                  <a:pt x="38306" y="17188"/>
                </a:lnTo>
                <a:lnTo>
                  <a:pt x="43635" y="15258"/>
                </a:lnTo>
                <a:lnTo>
                  <a:pt x="49093" y="13018"/>
                </a:lnTo>
                <a:lnTo>
                  <a:pt x="54636" y="11525"/>
                </a:lnTo>
                <a:lnTo>
                  <a:pt x="60236" y="10530"/>
                </a:lnTo>
                <a:lnTo>
                  <a:pt x="65875" y="9866"/>
                </a:lnTo>
                <a:lnTo>
                  <a:pt x="71539" y="8471"/>
                </a:lnTo>
                <a:lnTo>
                  <a:pt x="77220" y="6589"/>
                </a:lnTo>
                <a:lnTo>
                  <a:pt x="82913" y="4381"/>
                </a:lnTo>
                <a:lnTo>
                  <a:pt x="89565" y="2909"/>
                </a:lnTo>
                <a:lnTo>
                  <a:pt x="96857" y="1928"/>
                </a:lnTo>
                <a:lnTo>
                  <a:pt x="104577" y="1274"/>
                </a:lnTo>
                <a:lnTo>
                  <a:pt x="112581" y="838"/>
                </a:lnTo>
                <a:lnTo>
                  <a:pt x="129094" y="354"/>
                </a:lnTo>
                <a:lnTo>
                  <a:pt x="180067" y="0"/>
                </a:lnTo>
                <a:lnTo>
                  <a:pt x="188625" y="941"/>
                </a:lnTo>
                <a:lnTo>
                  <a:pt x="197187" y="2522"/>
                </a:lnTo>
                <a:lnTo>
                  <a:pt x="205753" y="4527"/>
                </a:lnTo>
                <a:lnTo>
                  <a:pt x="214321" y="5864"/>
                </a:lnTo>
                <a:lnTo>
                  <a:pt x="222891" y="6756"/>
                </a:lnTo>
                <a:lnTo>
                  <a:pt x="231462" y="7350"/>
                </a:lnTo>
                <a:lnTo>
                  <a:pt x="239080" y="9651"/>
                </a:lnTo>
                <a:lnTo>
                  <a:pt x="246064" y="13091"/>
                </a:lnTo>
                <a:lnTo>
                  <a:pt x="252626" y="17288"/>
                </a:lnTo>
                <a:lnTo>
                  <a:pt x="258905" y="21039"/>
                </a:lnTo>
                <a:lnTo>
                  <a:pt x="264996" y="24492"/>
                </a:lnTo>
                <a:lnTo>
                  <a:pt x="270962" y="27747"/>
                </a:lnTo>
                <a:lnTo>
                  <a:pt x="280130" y="36443"/>
                </a:lnTo>
                <a:lnTo>
                  <a:pt x="283908" y="41430"/>
                </a:lnTo>
                <a:lnTo>
                  <a:pt x="288106" y="52049"/>
                </a:lnTo>
                <a:lnTo>
                  <a:pt x="289972" y="62167"/>
                </a:lnTo>
                <a:lnTo>
                  <a:pt x="290802" y="69838"/>
                </a:lnTo>
                <a:lnTo>
                  <a:pt x="288630" y="78963"/>
                </a:lnTo>
                <a:lnTo>
                  <a:pt x="284490" y="89368"/>
                </a:lnTo>
                <a:lnTo>
                  <a:pt x="279475" y="100343"/>
                </a:lnTo>
                <a:lnTo>
                  <a:pt x="275852" y="104984"/>
                </a:lnTo>
                <a:lnTo>
                  <a:pt x="266746" y="112681"/>
                </a:lnTo>
                <a:lnTo>
                  <a:pt x="261651" y="117019"/>
                </a:lnTo>
                <a:lnTo>
                  <a:pt x="256349" y="121817"/>
                </a:lnTo>
                <a:lnTo>
                  <a:pt x="250909" y="126920"/>
                </a:lnTo>
                <a:lnTo>
                  <a:pt x="245378" y="131274"/>
                </a:lnTo>
                <a:lnTo>
                  <a:pt x="239785" y="135130"/>
                </a:lnTo>
                <a:lnTo>
                  <a:pt x="234152" y="138653"/>
                </a:lnTo>
                <a:lnTo>
                  <a:pt x="225352" y="145107"/>
                </a:lnTo>
                <a:lnTo>
                  <a:pt x="218267" y="151150"/>
                </a:lnTo>
                <a:lnTo>
                  <a:pt x="211942" y="157012"/>
                </a:lnTo>
                <a:lnTo>
                  <a:pt x="208922" y="158955"/>
                </a:lnTo>
                <a:lnTo>
                  <a:pt x="203027" y="161116"/>
                </a:lnTo>
                <a:lnTo>
                  <a:pt x="201074" y="162644"/>
                </a:lnTo>
                <a:lnTo>
                  <a:pt x="199772" y="164616"/>
                </a:lnTo>
                <a:lnTo>
                  <a:pt x="198904" y="166882"/>
                </a:lnTo>
                <a:lnTo>
                  <a:pt x="199278" y="168394"/>
                </a:lnTo>
                <a:lnTo>
                  <a:pt x="200479" y="169401"/>
                </a:lnTo>
                <a:lnTo>
                  <a:pt x="202233" y="170073"/>
                </a:lnTo>
                <a:lnTo>
                  <a:pt x="209252" y="171019"/>
                </a:lnTo>
                <a:lnTo>
                  <a:pt x="217143" y="173780"/>
                </a:lnTo>
                <a:lnTo>
                  <a:pt x="227001" y="177229"/>
                </a:lnTo>
                <a:lnTo>
                  <a:pt x="232296" y="178149"/>
                </a:lnTo>
                <a:lnTo>
                  <a:pt x="237732" y="178762"/>
                </a:lnTo>
                <a:lnTo>
                  <a:pt x="243260" y="180123"/>
                </a:lnTo>
                <a:lnTo>
                  <a:pt x="248851" y="181984"/>
                </a:lnTo>
                <a:lnTo>
                  <a:pt x="254484" y="184176"/>
                </a:lnTo>
                <a:lnTo>
                  <a:pt x="260143" y="185638"/>
                </a:lnTo>
                <a:lnTo>
                  <a:pt x="265821" y="186612"/>
                </a:lnTo>
                <a:lnTo>
                  <a:pt x="271512" y="187262"/>
                </a:lnTo>
                <a:lnTo>
                  <a:pt x="280375" y="190524"/>
                </a:lnTo>
                <a:lnTo>
                  <a:pt x="287488" y="195149"/>
                </a:lnTo>
                <a:lnTo>
                  <a:pt x="296848" y="203107"/>
                </a:lnTo>
                <a:lnTo>
                  <a:pt x="305654" y="211498"/>
                </a:lnTo>
                <a:lnTo>
                  <a:pt x="311424" y="217170"/>
                </a:lnTo>
                <a:lnTo>
                  <a:pt x="313344" y="220969"/>
                </a:lnTo>
                <a:lnTo>
                  <a:pt x="315476" y="230269"/>
                </a:lnTo>
                <a:lnTo>
                  <a:pt x="313884" y="243294"/>
                </a:lnTo>
                <a:lnTo>
                  <a:pt x="312126" y="250767"/>
                </a:lnTo>
                <a:lnTo>
                  <a:pt x="309049" y="258607"/>
                </a:lnTo>
                <a:lnTo>
                  <a:pt x="305093" y="266691"/>
                </a:lnTo>
                <a:lnTo>
                  <a:pt x="300550" y="274937"/>
                </a:lnTo>
                <a:lnTo>
                  <a:pt x="294664" y="283293"/>
                </a:lnTo>
                <a:lnTo>
                  <a:pt x="287883" y="291721"/>
                </a:lnTo>
                <a:lnTo>
                  <a:pt x="280504" y="300197"/>
                </a:lnTo>
                <a:lnTo>
                  <a:pt x="272728" y="308705"/>
                </a:lnTo>
                <a:lnTo>
                  <a:pt x="256468" y="325779"/>
                </a:lnTo>
                <a:lnTo>
                  <a:pt x="246226" y="335285"/>
                </a:lnTo>
                <a:lnTo>
                  <a:pt x="234636" y="345432"/>
                </a:lnTo>
                <a:lnTo>
                  <a:pt x="209057" y="366866"/>
                </a:lnTo>
                <a:lnTo>
                  <a:pt x="181815" y="389093"/>
                </a:lnTo>
                <a:lnTo>
                  <a:pt x="168835" y="398449"/>
                </a:lnTo>
                <a:lnTo>
                  <a:pt x="156371" y="406591"/>
                </a:lnTo>
                <a:lnTo>
                  <a:pt x="133316" y="420719"/>
                </a:lnTo>
                <a:lnTo>
                  <a:pt x="94298" y="4457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11"/>
          <p:cNvSpPr/>
          <p:nvPr/>
        </p:nvSpPr>
        <p:spPr>
          <a:xfrm>
            <a:off x="6286500" y="4714875"/>
            <a:ext cx="180023" cy="557213"/>
          </a:xfrm>
          <a:custGeom>
            <a:avLst/>
            <a:gdLst/>
            <a:ahLst/>
            <a:cxnLst/>
            <a:rect l="0" t="0" r="0" b="0"/>
            <a:pathLst>
              <a:path w="180023" h="557213">
                <a:moveTo>
                  <a:pt x="0" y="0"/>
                </a:moveTo>
                <a:lnTo>
                  <a:pt x="0" y="41733"/>
                </a:lnTo>
                <a:lnTo>
                  <a:pt x="2540" y="52203"/>
                </a:lnTo>
                <a:lnTo>
                  <a:pt x="6785" y="66268"/>
                </a:lnTo>
                <a:lnTo>
                  <a:pt x="8730" y="74219"/>
                </a:lnTo>
                <a:lnTo>
                  <a:pt x="12770" y="84104"/>
                </a:lnTo>
                <a:lnTo>
                  <a:pt x="17740" y="94846"/>
                </a:lnTo>
                <a:lnTo>
                  <a:pt x="23124" y="106924"/>
                </a:lnTo>
                <a:lnTo>
                  <a:pt x="28693" y="121816"/>
                </a:lnTo>
                <a:lnTo>
                  <a:pt x="31802" y="137960"/>
                </a:lnTo>
                <a:lnTo>
                  <a:pt x="34136" y="154660"/>
                </a:lnTo>
                <a:lnTo>
                  <a:pt x="38349" y="171608"/>
                </a:lnTo>
                <a:lnTo>
                  <a:pt x="41759" y="180128"/>
                </a:lnTo>
                <a:lnTo>
                  <a:pt x="45937" y="188665"/>
                </a:lnTo>
                <a:lnTo>
                  <a:pt x="50627" y="197214"/>
                </a:lnTo>
                <a:lnTo>
                  <a:pt x="54706" y="206723"/>
                </a:lnTo>
                <a:lnTo>
                  <a:pt x="58378" y="216873"/>
                </a:lnTo>
                <a:lnTo>
                  <a:pt x="61779" y="227449"/>
                </a:lnTo>
                <a:lnTo>
                  <a:pt x="64998" y="238310"/>
                </a:lnTo>
                <a:lnTo>
                  <a:pt x="71115" y="260538"/>
                </a:lnTo>
                <a:lnTo>
                  <a:pt x="79915" y="294472"/>
                </a:lnTo>
                <a:lnTo>
                  <a:pt x="83756" y="305852"/>
                </a:lnTo>
                <a:lnTo>
                  <a:pt x="88222" y="317248"/>
                </a:lnTo>
                <a:lnTo>
                  <a:pt x="93105" y="328657"/>
                </a:lnTo>
                <a:lnTo>
                  <a:pt x="97312" y="341024"/>
                </a:lnTo>
                <a:lnTo>
                  <a:pt x="101070" y="354032"/>
                </a:lnTo>
                <a:lnTo>
                  <a:pt x="104527" y="367466"/>
                </a:lnTo>
                <a:lnTo>
                  <a:pt x="108737" y="380232"/>
                </a:lnTo>
                <a:lnTo>
                  <a:pt x="113448" y="392553"/>
                </a:lnTo>
                <a:lnTo>
                  <a:pt x="118495" y="404577"/>
                </a:lnTo>
                <a:lnTo>
                  <a:pt x="122812" y="416403"/>
                </a:lnTo>
                <a:lnTo>
                  <a:pt x="126642" y="428097"/>
                </a:lnTo>
                <a:lnTo>
                  <a:pt x="130148" y="439703"/>
                </a:lnTo>
                <a:lnTo>
                  <a:pt x="134390" y="451250"/>
                </a:lnTo>
                <a:lnTo>
                  <a:pt x="139123" y="462758"/>
                </a:lnTo>
                <a:lnTo>
                  <a:pt x="144184" y="474240"/>
                </a:lnTo>
                <a:lnTo>
                  <a:pt x="154886" y="497159"/>
                </a:lnTo>
                <a:lnTo>
                  <a:pt x="160408" y="508604"/>
                </a:lnTo>
                <a:lnTo>
                  <a:pt x="165041" y="519091"/>
                </a:lnTo>
                <a:lnTo>
                  <a:pt x="169082" y="528941"/>
                </a:lnTo>
                <a:lnTo>
                  <a:pt x="180022" y="5572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12"/>
          <p:cNvSpPr/>
          <p:nvPr/>
        </p:nvSpPr>
        <p:spPr>
          <a:xfrm>
            <a:off x="6475095" y="528923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13"/>
          <p:cNvSpPr/>
          <p:nvPr/>
        </p:nvSpPr>
        <p:spPr>
          <a:xfrm>
            <a:off x="5172075" y="5735002"/>
            <a:ext cx="197168" cy="291466"/>
          </a:xfrm>
          <a:custGeom>
            <a:avLst/>
            <a:gdLst/>
            <a:ahLst/>
            <a:cxnLst/>
            <a:rect l="0" t="0" r="0" b="0"/>
            <a:pathLst>
              <a:path w="197168" h="291466">
                <a:moveTo>
                  <a:pt x="197167" y="0"/>
                </a:moveTo>
                <a:lnTo>
                  <a:pt x="197167" y="13019"/>
                </a:lnTo>
                <a:lnTo>
                  <a:pt x="196215" y="14395"/>
                </a:lnTo>
                <a:lnTo>
                  <a:pt x="194627" y="15311"/>
                </a:lnTo>
                <a:lnTo>
                  <a:pt x="192616" y="15922"/>
                </a:lnTo>
                <a:lnTo>
                  <a:pt x="191275" y="17283"/>
                </a:lnTo>
                <a:lnTo>
                  <a:pt x="190382" y="19142"/>
                </a:lnTo>
                <a:lnTo>
                  <a:pt x="189389" y="23748"/>
                </a:lnTo>
                <a:lnTo>
                  <a:pt x="188948" y="28969"/>
                </a:lnTo>
                <a:lnTo>
                  <a:pt x="186212" y="37006"/>
                </a:lnTo>
                <a:lnTo>
                  <a:pt x="182773" y="45974"/>
                </a:lnTo>
                <a:lnTo>
                  <a:pt x="181245" y="53136"/>
                </a:lnTo>
                <a:lnTo>
                  <a:pt x="178025" y="59494"/>
                </a:lnTo>
                <a:lnTo>
                  <a:pt x="173420" y="66447"/>
                </a:lnTo>
                <a:lnTo>
                  <a:pt x="170858" y="70968"/>
                </a:lnTo>
                <a:lnTo>
                  <a:pt x="168198" y="75887"/>
                </a:lnTo>
                <a:lnTo>
                  <a:pt x="162702" y="83893"/>
                </a:lnTo>
                <a:lnTo>
                  <a:pt x="157084" y="91578"/>
                </a:lnTo>
                <a:lnTo>
                  <a:pt x="154253" y="96295"/>
                </a:lnTo>
                <a:lnTo>
                  <a:pt x="151412" y="101344"/>
                </a:lnTo>
                <a:lnTo>
                  <a:pt x="145717" y="112034"/>
                </a:lnTo>
                <a:lnTo>
                  <a:pt x="142864" y="117552"/>
                </a:lnTo>
                <a:lnTo>
                  <a:pt x="139058" y="123136"/>
                </a:lnTo>
                <a:lnTo>
                  <a:pt x="134615" y="128763"/>
                </a:lnTo>
                <a:lnTo>
                  <a:pt x="129748" y="134419"/>
                </a:lnTo>
                <a:lnTo>
                  <a:pt x="124598" y="141048"/>
                </a:lnTo>
                <a:lnTo>
                  <a:pt x="119260" y="148325"/>
                </a:lnTo>
                <a:lnTo>
                  <a:pt x="113797" y="156033"/>
                </a:lnTo>
                <a:lnTo>
                  <a:pt x="109202" y="163077"/>
                </a:lnTo>
                <a:lnTo>
                  <a:pt x="105186" y="169678"/>
                </a:lnTo>
                <a:lnTo>
                  <a:pt x="101556" y="175984"/>
                </a:lnTo>
                <a:lnTo>
                  <a:pt x="97232" y="182093"/>
                </a:lnTo>
                <a:lnTo>
                  <a:pt x="92444" y="188070"/>
                </a:lnTo>
                <a:lnTo>
                  <a:pt x="87346" y="193960"/>
                </a:lnTo>
                <a:lnTo>
                  <a:pt x="82043" y="199791"/>
                </a:lnTo>
                <a:lnTo>
                  <a:pt x="71071" y="211352"/>
                </a:lnTo>
                <a:lnTo>
                  <a:pt x="15625" y="267264"/>
                </a:lnTo>
                <a:lnTo>
                  <a:pt x="13273" y="270569"/>
                </a:lnTo>
                <a:lnTo>
                  <a:pt x="10662" y="276780"/>
                </a:lnTo>
                <a:lnTo>
                  <a:pt x="6961" y="282716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14"/>
          <p:cNvSpPr/>
          <p:nvPr/>
        </p:nvSpPr>
        <p:spPr>
          <a:xfrm>
            <a:off x="5240654" y="5837872"/>
            <a:ext cx="188597" cy="214314"/>
          </a:xfrm>
          <a:custGeom>
            <a:avLst/>
            <a:gdLst/>
            <a:ahLst/>
            <a:cxnLst/>
            <a:rect l="0" t="0" r="0" b="0"/>
            <a:pathLst>
              <a:path w="188597" h="214314">
                <a:moveTo>
                  <a:pt x="0" y="0"/>
                </a:moveTo>
                <a:lnTo>
                  <a:pt x="7382" y="7381"/>
                </a:lnTo>
                <a:lnTo>
                  <a:pt x="10584" y="8043"/>
                </a:lnTo>
                <a:lnTo>
                  <a:pt x="15849" y="8468"/>
                </a:lnTo>
                <a:lnTo>
                  <a:pt x="21312" y="13093"/>
                </a:lnTo>
                <a:lnTo>
                  <a:pt x="25800" y="17297"/>
                </a:lnTo>
                <a:lnTo>
                  <a:pt x="29882" y="21340"/>
                </a:lnTo>
                <a:lnTo>
                  <a:pt x="32304" y="24704"/>
                </a:lnTo>
                <a:lnTo>
                  <a:pt x="34871" y="28852"/>
                </a:lnTo>
                <a:lnTo>
                  <a:pt x="37535" y="33523"/>
                </a:lnTo>
                <a:lnTo>
                  <a:pt x="40263" y="37589"/>
                </a:lnTo>
                <a:lnTo>
                  <a:pt x="43035" y="41252"/>
                </a:lnTo>
                <a:lnTo>
                  <a:pt x="45836" y="44646"/>
                </a:lnTo>
                <a:lnTo>
                  <a:pt x="48654" y="48814"/>
                </a:lnTo>
                <a:lnTo>
                  <a:pt x="51487" y="53498"/>
                </a:lnTo>
                <a:lnTo>
                  <a:pt x="54327" y="58525"/>
                </a:lnTo>
                <a:lnTo>
                  <a:pt x="59078" y="63782"/>
                </a:lnTo>
                <a:lnTo>
                  <a:pt x="65103" y="69191"/>
                </a:lnTo>
                <a:lnTo>
                  <a:pt x="71977" y="74702"/>
                </a:lnTo>
                <a:lnTo>
                  <a:pt x="77512" y="80282"/>
                </a:lnTo>
                <a:lnTo>
                  <a:pt x="82155" y="85906"/>
                </a:lnTo>
                <a:lnTo>
                  <a:pt x="86203" y="91561"/>
                </a:lnTo>
                <a:lnTo>
                  <a:pt x="90806" y="97235"/>
                </a:lnTo>
                <a:lnTo>
                  <a:pt x="95780" y="102924"/>
                </a:lnTo>
                <a:lnTo>
                  <a:pt x="101001" y="108621"/>
                </a:lnTo>
                <a:lnTo>
                  <a:pt x="105434" y="114324"/>
                </a:lnTo>
                <a:lnTo>
                  <a:pt x="109342" y="120031"/>
                </a:lnTo>
                <a:lnTo>
                  <a:pt x="112900" y="125741"/>
                </a:lnTo>
                <a:lnTo>
                  <a:pt x="117177" y="131452"/>
                </a:lnTo>
                <a:lnTo>
                  <a:pt x="121933" y="137165"/>
                </a:lnTo>
                <a:lnTo>
                  <a:pt x="127009" y="142878"/>
                </a:lnTo>
                <a:lnTo>
                  <a:pt x="131346" y="148592"/>
                </a:lnTo>
                <a:lnTo>
                  <a:pt x="135189" y="154307"/>
                </a:lnTo>
                <a:lnTo>
                  <a:pt x="138704" y="160021"/>
                </a:lnTo>
                <a:lnTo>
                  <a:pt x="142951" y="165736"/>
                </a:lnTo>
                <a:lnTo>
                  <a:pt x="147689" y="171451"/>
                </a:lnTo>
                <a:lnTo>
                  <a:pt x="152752" y="177165"/>
                </a:lnTo>
                <a:lnTo>
                  <a:pt x="158032" y="181928"/>
                </a:lnTo>
                <a:lnTo>
                  <a:pt x="163458" y="186056"/>
                </a:lnTo>
                <a:lnTo>
                  <a:pt x="168979" y="189759"/>
                </a:lnTo>
                <a:lnTo>
                  <a:pt x="173613" y="194134"/>
                </a:lnTo>
                <a:lnTo>
                  <a:pt x="177655" y="198955"/>
                </a:lnTo>
                <a:lnTo>
                  <a:pt x="188596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15"/>
          <p:cNvSpPr/>
          <p:nvPr/>
        </p:nvSpPr>
        <p:spPr>
          <a:xfrm>
            <a:off x="5617845" y="5795010"/>
            <a:ext cx="351473" cy="51436"/>
          </a:xfrm>
          <a:custGeom>
            <a:avLst/>
            <a:gdLst/>
            <a:ahLst/>
            <a:cxnLst/>
            <a:rect l="0" t="0" r="0" b="0"/>
            <a:pathLst>
              <a:path w="351473" h="51436">
                <a:moveTo>
                  <a:pt x="351472" y="0"/>
                </a:moveTo>
                <a:lnTo>
                  <a:pt x="318229" y="0"/>
                </a:lnTo>
                <a:lnTo>
                  <a:pt x="313117" y="952"/>
                </a:lnTo>
                <a:lnTo>
                  <a:pt x="307805" y="2540"/>
                </a:lnTo>
                <a:lnTo>
                  <a:pt x="302358" y="4551"/>
                </a:lnTo>
                <a:lnTo>
                  <a:pt x="296822" y="5891"/>
                </a:lnTo>
                <a:lnTo>
                  <a:pt x="291226" y="6785"/>
                </a:lnTo>
                <a:lnTo>
                  <a:pt x="285590" y="7381"/>
                </a:lnTo>
                <a:lnTo>
                  <a:pt x="278976" y="7778"/>
                </a:lnTo>
                <a:lnTo>
                  <a:pt x="264007" y="8219"/>
                </a:lnTo>
                <a:lnTo>
                  <a:pt x="256967" y="9289"/>
                </a:lnTo>
                <a:lnTo>
                  <a:pt x="250368" y="10955"/>
                </a:lnTo>
                <a:lnTo>
                  <a:pt x="244065" y="13018"/>
                </a:lnTo>
                <a:lnTo>
                  <a:pt x="236052" y="14394"/>
                </a:lnTo>
                <a:lnTo>
                  <a:pt x="226900" y="15311"/>
                </a:lnTo>
                <a:lnTo>
                  <a:pt x="216989" y="15922"/>
                </a:lnTo>
                <a:lnTo>
                  <a:pt x="207524" y="17282"/>
                </a:lnTo>
                <a:lnTo>
                  <a:pt x="198357" y="19141"/>
                </a:lnTo>
                <a:lnTo>
                  <a:pt x="125297" y="37264"/>
                </a:lnTo>
                <a:lnTo>
                  <a:pt x="113059" y="39130"/>
                </a:lnTo>
                <a:lnTo>
                  <a:pt x="100138" y="40374"/>
                </a:lnTo>
                <a:lnTo>
                  <a:pt x="86761" y="41203"/>
                </a:lnTo>
                <a:lnTo>
                  <a:pt x="74985" y="42709"/>
                </a:lnTo>
                <a:lnTo>
                  <a:pt x="64277" y="44665"/>
                </a:lnTo>
                <a:lnTo>
                  <a:pt x="54282" y="46921"/>
                </a:lnTo>
                <a:lnTo>
                  <a:pt x="44760" y="48426"/>
                </a:lnTo>
                <a:lnTo>
                  <a:pt x="35555" y="49428"/>
                </a:lnTo>
                <a:lnTo>
                  <a:pt x="19612" y="50543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16"/>
          <p:cNvSpPr/>
          <p:nvPr/>
        </p:nvSpPr>
        <p:spPr>
          <a:xfrm>
            <a:off x="5583554" y="5915025"/>
            <a:ext cx="385764" cy="42863"/>
          </a:xfrm>
          <a:custGeom>
            <a:avLst/>
            <a:gdLst/>
            <a:ahLst/>
            <a:cxnLst/>
            <a:rect l="0" t="0" r="0" b="0"/>
            <a:pathLst>
              <a:path w="385764" h="42863">
                <a:moveTo>
                  <a:pt x="385763" y="0"/>
                </a:moveTo>
                <a:lnTo>
                  <a:pt x="381212" y="0"/>
                </a:lnTo>
                <a:lnTo>
                  <a:pt x="379871" y="953"/>
                </a:lnTo>
                <a:lnTo>
                  <a:pt x="378978" y="2540"/>
                </a:lnTo>
                <a:lnTo>
                  <a:pt x="377544" y="7381"/>
                </a:lnTo>
                <a:lnTo>
                  <a:pt x="376474" y="7778"/>
                </a:lnTo>
                <a:lnTo>
                  <a:pt x="365290" y="8468"/>
                </a:lnTo>
                <a:lnTo>
                  <a:pt x="361636" y="7550"/>
                </a:lnTo>
                <a:lnTo>
                  <a:pt x="357296" y="5986"/>
                </a:lnTo>
                <a:lnTo>
                  <a:pt x="352498" y="3990"/>
                </a:lnTo>
                <a:lnTo>
                  <a:pt x="347394" y="2660"/>
                </a:lnTo>
                <a:lnTo>
                  <a:pt x="342086" y="1773"/>
                </a:lnTo>
                <a:lnTo>
                  <a:pt x="331109" y="788"/>
                </a:lnTo>
                <a:lnTo>
                  <a:pt x="319880" y="350"/>
                </a:lnTo>
                <a:lnTo>
                  <a:pt x="290305" y="68"/>
                </a:lnTo>
                <a:lnTo>
                  <a:pt x="273805" y="31"/>
                </a:lnTo>
                <a:lnTo>
                  <a:pt x="265404" y="973"/>
                </a:lnTo>
                <a:lnTo>
                  <a:pt x="256946" y="2554"/>
                </a:lnTo>
                <a:lnTo>
                  <a:pt x="248450" y="4560"/>
                </a:lnTo>
                <a:lnTo>
                  <a:pt x="239928" y="5897"/>
                </a:lnTo>
                <a:lnTo>
                  <a:pt x="231390" y="6789"/>
                </a:lnTo>
                <a:lnTo>
                  <a:pt x="222840" y="7383"/>
                </a:lnTo>
                <a:lnTo>
                  <a:pt x="213330" y="8732"/>
                </a:lnTo>
                <a:lnTo>
                  <a:pt x="203180" y="10584"/>
                </a:lnTo>
                <a:lnTo>
                  <a:pt x="192604" y="12770"/>
                </a:lnTo>
                <a:lnTo>
                  <a:pt x="181743" y="14229"/>
                </a:lnTo>
                <a:lnTo>
                  <a:pt x="170692" y="15201"/>
                </a:lnTo>
                <a:lnTo>
                  <a:pt x="159515" y="15849"/>
                </a:lnTo>
                <a:lnTo>
                  <a:pt x="148253" y="17233"/>
                </a:lnTo>
                <a:lnTo>
                  <a:pt x="136936" y="19109"/>
                </a:lnTo>
                <a:lnTo>
                  <a:pt x="125581" y="21311"/>
                </a:lnTo>
                <a:lnTo>
                  <a:pt x="102804" y="26299"/>
                </a:lnTo>
                <a:lnTo>
                  <a:pt x="91396" y="28963"/>
                </a:lnTo>
                <a:lnTo>
                  <a:pt x="80933" y="30738"/>
                </a:lnTo>
                <a:lnTo>
                  <a:pt x="71101" y="31922"/>
                </a:lnTo>
                <a:lnTo>
                  <a:pt x="61688" y="32711"/>
                </a:lnTo>
                <a:lnTo>
                  <a:pt x="52556" y="34190"/>
                </a:lnTo>
                <a:lnTo>
                  <a:pt x="43610" y="36128"/>
                </a:lnTo>
                <a:lnTo>
                  <a:pt x="34789" y="38373"/>
                </a:lnTo>
                <a:lnTo>
                  <a:pt x="27003" y="39869"/>
                </a:lnTo>
                <a:lnTo>
                  <a:pt x="19907" y="40867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17"/>
          <p:cNvSpPr/>
          <p:nvPr/>
        </p:nvSpPr>
        <p:spPr>
          <a:xfrm>
            <a:off x="6252209" y="5580697"/>
            <a:ext cx="42864" cy="454344"/>
          </a:xfrm>
          <a:custGeom>
            <a:avLst/>
            <a:gdLst/>
            <a:ahLst/>
            <a:cxnLst/>
            <a:rect l="0" t="0" r="0" b="0"/>
            <a:pathLst>
              <a:path w="42864" h="454344">
                <a:moveTo>
                  <a:pt x="42863" y="42863"/>
                </a:moveTo>
                <a:lnTo>
                  <a:pt x="42863" y="35481"/>
                </a:lnTo>
                <a:lnTo>
                  <a:pt x="41911" y="34132"/>
                </a:lnTo>
                <a:lnTo>
                  <a:pt x="40323" y="32280"/>
                </a:lnTo>
                <a:lnTo>
                  <a:pt x="38312" y="30092"/>
                </a:lnTo>
                <a:lnTo>
                  <a:pt x="36971" y="27682"/>
                </a:lnTo>
                <a:lnTo>
                  <a:pt x="36078" y="25122"/>
                </a:lnTo>
                <a:lnTo>
                  <a:pt x="35482" y="22463"/>
                </a:lnTo>
                <a:lnTo>
                  <a:pt x="34132" y="20690"/>
                </a:lnTo>
                <a:lnTo>
                  <a:pt x="32280" y="19508"/>
                </a:lnTo>
                <a:lnTo>
                  <a:pt x="30093" y="18721"/>
                </a:lnTo>
                <a:lnTo>
                  <a:pt x="28635" y="17243"/>
                </a:lnTo>
                <a:lnTo>
                  <a:pt x="27662" y="15305"/>
                </a:lnTo>
                <a:lnTo>
                  <a:pt x="27015" y="13061"/>
                </a:lnTo>
                <a:lnTo>
                  <a:pt x="25629" y="11565"/>
                </a:lnTo>
                <a:lnTo>
                  <a:pt x="23754" y="10568"/>
                </a:lnTo>
                <a:lnTo>
                  <a:pt x="21552" y="9903"/>
                </a:lnTo>
                <a:lnTo>
                  <a:pt x="18178" y="8507"/>
                </a:lnTo>
                <a:lnTo>
                  <a:pt x="14024" y="6624"/>
                </a:lnTo>
                <a:lnTo>
                  <a:pt x="33" y="15"/>
                </a:lnTo>
                <a:lnTo>
                  <a:pt x="0" y="0"/>
                </a:lnTo>
                <a:lnTo>
                  <a:pt x="0" y="37263"/>
                </a:lnTo>
                <a:lnTo>
                  <a:pt x="953" y="40082"/>
                </a:lnTo>
                <a:lnTo>
                  <a:pt x="2541" y="42914"/>
                </a:lnTo>
                <a:lnTo>
                  <a:pt x="4552" y="45754"/>
                </a:lnTo>
                <a:lnTo>
                  <a:pt x="5892" y="48600"/>
                </a:lnTo>
                <a:lnTo>
                  <a:pt x="6786" y="51450"/>
                </a:lnTo>
                <a:lnTo>
                  <a:pt x="8044" y="60012"/>
                </a:lnTo>
                <a:lnTo>
                  <a:pt x="8220" y="62868"/>
                </a:lnTo>
                <a:lnTo>
                  <a:pt x="9290" y="65725"/>
                </a:lnTo>
                <a:lnTo>
                  <a:pt x="10956" y="68582"/>
                </a:lnTo>
                <a:lnTo>
                  <a:pt x="13019" y="71439"/>
                </a:lnTo>
                <a:lnTo>
                  <a:pt x="14395" y="74296"/>
                </a:lnTo>
                <a:lnTo>
                  <a:pt x="15311" y="77153"/>
                </a:lnTo>
                <a:lnTo>
                  <a:pt x="16602" y="85725"/>
                </a:lnTo>
                <a:lnTo>
                  <a:pt x="16985" y="96838"/>
                </a:lnTo>
                <a:lnTo>
                  <a:pt x="17114" y="113108"/>
                </a:lnTo>
                <a:lnTo>
                  <a:pt x="18077" y="117316"/>
                </a:lnTo>
                <a:lnTo>
                  <a:pt x="19672" y="122026"/>
                </a:lnTo>
                <a:lnTo>
                  <a:pt x="21687" y="127071"/>
                </a:lnTo>
                <a:lnTo>
                  <a:pt x="23031" y="132339"/>
                </a:lnTo>
                <a:lnTo>
                  <a:pt x="23926" y="137756"/>
                </a:lnTo>
                <a:lnTo>
                  <a:pt x="24922" y="148855"/>
                </a:lnTo>
                <a:lnTo>
                  <a:pt x="25364" y="160138"/>
                </a:lnTo>
                <a:lnTo>
                  <a:pt x="25614" y="172649"/>
                </a:lnTo>
                <a:lnTo>
                  <a:pt x="24696" y="177012"/>
                </a:lnTo>
                <a:lnTo>
                  <a:pt x="23132" y="181826"/>
                </a:lnTo>
                <a:lnTo>
                  <a:pt x="21136" y="186940"/>
                </a:lnTo>
                <a:lnTo>
                  <a:pt x="19806" y="192254"/>
                </a:lnTo>
                <a:lnTo>
                  <a:pt x="18919" y="197702"/>
                </a:lnTo>
                <a:lnTo>
                  <a:pt x="17934" y="208835"/>
                </a:lnTo>
                <a:lnTo>
                  <a:pt x="17496" y="220133"/>
                </a:lnTo>
                <a:lnTo>
                  <a:pt x="17250" y="237204"/>
                </a:lnTo>
                <a:lnTo>
                  <a:pt x="17176" y="254327"/>
                </a:lnTo>
                <a:lnTo>
                  <a:pt x="16214" y="259086"/>
                </a:lnTo>
                <a:lnTo>
                  <a:pt x="14619" y="263212"/>
                </a:lnTo>
                <a:lnTo>
                  <a:pt x="12604" y="266915"/>
                </a:lnTo>
                <a:lnTo>
                  <a:pt x="11260" y="271288"/>
                </a:lnTo>
                <a:lnTo>
                  <a:pt x="10364" y="276109"/>
                </a:lnTo>
                <a:lnTo>
                  <a:pt x="9370" y="286545"/>
                </a:lnTo>
                <a:lnTo>
                  <a:pt x="8927" y="297534"/>
                </a:lnTo>
                <a:lnTo>
                  <a:pt x="8643" y="319158"/>
                </a:lnTo>
                <a:lnTo>
                  <a:pt x="8573" y="440014"/>
                </a:lnTo>
                <a:lnTo>
                  <a:pt x="9526" y="441933"/>
                </a:lnTo>
                <a:lnTo>
                  <a:pt x="11113" y="443212"/>
                </a:lnTo>
                <a:lnTo>
                  <a:pt x="13124" y="444064"/>
                </a:lnTo>
                <a:lnTo>
                  <a:pt x="14465" y="445585"/>
                </a:lnTo>
                <a:lnTo>
                  <a:pt x="15358" y="447552"/>
                </a:lnTo>
                <a:lnTo>
                  <a:pt x="17145" y="454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18"/>
          <p:cNvSpPr/>
          <p:nvPr/>
        </p:nvSpPr>
        <p:spPr>
          <a:xfrm>
            <a:off x="6397983" y="5520690"/>
            <a:ext cx="282338" cy="514351"/>
          </a:xfrm>
          <a:custGeom>
            <a:avLst/>
            <a:gdLst/>
            <a:ahLst/>
            <a:cxnLst/>
            <a:rect l="0" t="0" r="0" b="0"/>
            <a:pathLst>
              <a:path w="282338" h="514351">
                <a:moveTo>
                  <a:pt x="197126" y="0"/>
                </a:moveTo>
                <a:lnTo>
                  <a:pt x="192576" y="0"/>
                </a:lnTo>
                <a:lnTo>
                  <a:pt x="191235" y="952"/>
                </a:lnTo>
                <a:lnTo>
                  <a:pt x="190341" y="2540"/>
                </a:lnTo>
                <a:lnTo>
                  <a:pt x="188907" y="7381"/>
                </a:lnTo>
                <a:lnTo>
                  <a:pt x="184108" y="12770"/>
                </a:lnTo>
                <a:lnTo>
                  <a:pt x="181780" y="14228"/>
                </a:lnTo>
                <a:lnTo>
                  <a:pt x="173953" y="17233"/>
                </a:lnTo>
                <a:lnTo>
                  <a:pt x="165601" y="23733"/>
                </a:lnTo>
                <a:lnTo>
                  <a:pt x="157094" y="31691"/>
                </a:lnTo>
                <a:lnTo>
                  <a:pt x="151395" y="37262"/>
                </a:lnTo>
                <a:lnTo>
                  <a:pt x="149494" y="40081"/>
                </a:lnTo>
                <a:lnTo>
                  <a:pt x="147381" y="45754"/>
                </a:lnTo>
                <a:lnTo>
                  <a:pt x="144913" y="48600"/>
                </a:lnTo>
                <a:lnTo>
                  <a:pt x="137090" y="54303"/>
                </a:lnTo>
                <a:lnTo>
                  <a:pt x="129804" y="62552"/>
                </a:lnTo>
                <a:lnTo>
                  <a:pt x="126528" y="67418"/>
                </a:lnTo>
                <a:lnTo>
                  <a:pt x="117807" y="75366"/>
                </a:lnTo>
                <a:lnTo>
                  <a:pt x="112814" y="78819"/>
                </a:lnTo>
                <a:lnTo>
                  <a:pt x="107581" y="83026"/>
                </a:lnTo>
                <a:lnTo>
                  <a:pt x="102187" y="87735"/>
                </a:lnTo>
                <a:lnTo>
                  <a:pt x="96686" y="92780"/>
                </a:lnTo>
                <a:lnTo>
                  <a:pt x="88034" y="103465"/>
                </a:lnTo>
                <a:lnTo>
                  <a:pt x="84393" y="108982"/>
                </a:lnTo>
                <a:lnTo>
                  <a:pt x="80061" y="113612"/>
                </a:lnTo>
                <a:lnTo>
                  <a:pt x="75268" y="117651"/>
                </a:lnTo>
                <a:lnTo>
                  <a:pt x="70167" y="121297"/>
                </a:lnTo>
                <a:lnTo>
                  <a:pt x="66767" y="125632"/>
                </a:lnTo>
                <a:lnTo>
                  <a:pt x="64500" y="130427"/>
                </a:lnTo>
                <a:lnTo>
                  <a:pt x="62989" y="135529"/>
                </a:lnTo>
                <a:lnTo>
                  <a:pt x="56230" y="146277"/>
                </a:lnTo>
                <a:lnTo>
                  <a:pt x="47828" y="157404"/>
                </a:lnTo>
                <a:lnTo>
                  <a:pt x="40920" y="168699"/>
                </a:lnTo>
                <a:lnTo>
                  <a:pt x="34674" y="180070"/>
                </a:lnTo>
                <a:lnTo>
                  <a:pt x="25803" y="197181"/>
                </a:lnTo>
                <a:lnTo>
                  <a:pt x="20970" y="208604"/>
                </a:lnTo>
                <a:lnTo>
                  <a:pt x="17297" y="226696"/>
                </a:lnTo>
                <a:lnTo>
                  <a:pt x="13063" y="241724"/>
                </a:lnTo>
                <a:lnTo>
                  <a:pt x="8005" y="255388"/>
                </a:lnTo>
                <a:lnTo>
                  <a:pt x="5324" y="261698"/>
                </a:lnTo>
                <a:lnTo>
                  <a:pt x="2343" y="276330"/>
                </a:lnTo>
                <a:lnTo>
                  <a:pt x="1019" y="291406"/>
                </a:lnTo>
                <a:lnTo>
                  <a:pt x="430" y="304456"/>
                </a:lnTo>
                <a:lnTo>
                  <a:pt x="99" y="327064"/>
                </a:lnTo>
                <a:lnTo>
                  <a:pt x="0" y="347309"/>
                </a:lnTo>
                <a:lnTo>
                  <a:pt x="2518" y="362005"/>
                </a:lnTo>
                <a:lnTo>
                  <a:pt x="5859" y="377108"/>
                </a:lnTo>
                <a:lnTo>
                  <a:pt x="7344" y="390171"/>
                </a:lnTo>
                <a:lnTo>
                  <a:pt x="10544" y="402327"/>
                </a:lnTo>
                <a:lnTo>
                  <a:pt x="12730" y="408235"/>
                </a:lnTo>
                <a:lnTo>
                  <a:pt x="20240" y="419880"/>
                </a:lnTo>
                <a:lnTo>
                  <a:pt x="28975" y="431405"/>
                </a:lnTo>
                <a:lnTo>
                  <a:pt x="36033" y="442878"/>
                </a:lnTo>
                <a:lnTo>
                  <a:pt x="40201" y="447652"/>
                </a:lnTo>
                <a:lnTo>
                  <a:pt x="44884" y="451787"/>
                </a:lnTo>
                <a:lnTo>
                  <a:pt x="49912" y="455496"/>
                </a:lnTo>
                <a:lnTo>
                  <a:pt x="58038" y="462157"/>
                </a:lnTo>
                <a:lnTo>
                  <a:pt x="61538" y="465267"/>
                </a:lnTo>
                <a:lnTo>
                  <a:pt x="66729" y="468293"/>
                </a:lnTo>
                <a:lnTo>
                  <a:pt x="73047" y="471263"/>
                </a:lnTo>
                <a:lnTo>
                  <a:pt x="80118" y="474195"/>
                </a:lnTo>
                <a:lnTo>
                  <a:pt x="86735" y="477102"/>
                </a:lnTo>
                <a:lnTo>
                  <a:pt x="99169" y="482873"/>
                </a:lnTo>
                <a:lnTo>
                  <a:pt x="105151" y="484793"/>
                </a:lnTo>
                <a:lnTo>
                  <a:pt x="111045" y="486072"/>
                </a:lnTo>
                <a:lnTo>
                  <a:pt x="116879" y="486925"/>
                </a:lnTo>
                <a:lnTo>
                  <a:pt x="122673" y="487495"/>
                </a:lnTo>
                <a:lnTo>
                  <a:pt x="128441" y="487874"/>
                </a:lnTo>
                <a:lnTo>
                  <a:pt x="134191" y="488127"/>
                </a:lnTo>
                <a:lnTo>
                  <a:pt x="145660" y="488408"/>
                </a:lnTo>
                <a:lnTo>
                  <a:pt x="151386" y="488483"/>
                </a:lnTo>
                <a:lnTo>
                  <a:pt x="158060" y="487580"/>
                </a:lnTo>
                <a:lnTo>
                  <a:pt x="165367" y="486025"/>
                </a:lnTo>
                <a:lnTo>
                  <a:pt x="173096" y="484037"/>
                </a:lnTo>
                <a:lnTo>
                  <a:pt x="180155" y="482711"/>
                </a:lnTo>
                <a:lnTo>
                  <a:pt x="186764" y="481828"/>
                </a:lnTo>
                <a:lnTo>
                  <a:pt x="193075" y="481238"/>
                </a:lnTo>
                <a:lnTo>
                  <a:pt x="199188" y="478941"/>
                </a:lnTo>
                <a:lnTo>
                  <a:pt x="205168" y="475503"/>
                </a:lnTo>
                <a:lnTo>
                  <a:pt x="211060" y="471307"/>
                </a:lnTo>
                <a:lnTo>
                  <a:pt x="216893" y="466605"/>
                </a:lnTo>
                <a:lnTo>
                  <a:pt x="222687" y="461565"/>
                </a:lnTo>
                <a:lnTo>
                  <a:pt x="228454" y="456300"/>
                </a:lnTo>
                <a:lnTo>
                  <a:pt x="234204" y="451838"/>
                </a:lnTo>
                <a:lnTo>
                  <a:pt x="239942" y="447910"/>
                </a:lnTo>
                <a:lnTo>
                  <a:pt x="245673" y="444339"/>
                </a:lnTo>
                <a:lnTo>
                  <a:pt x="250446" y="440053"/>
                </a:lnTo>
                <a:lnTo>
                  <a:pt x="258289" y="430211"/>
                </a:lnTo>
                <a:lnTo>
                  <a:pt x="264950" y="419488"/>
                </a:lnTo>
                <a:lnTo>
                  <a:pt x="271085" y="408371"/>
                </a:lnTo>
                <a:lnTo>
                  <a:pt x="276987" y="397080"/>
                </a:lnTo>
                <a:lnTo>
                  <a:pt x="280245" y="385713"/>
                </a:lnTo>
                <a:lnTo>
                  <a:pt x="281693" y="374310"/>
                </a:lnTo>
                <a:lnTo>
                  <a:pt x="282337" y="362892"/>
                </a:lnTo>
                <a:lnTo>
                  <a:pt x="281556" y="358133"/>
                </a:lnTo>
                <a:lnTo>
                  <a:pt x="275999" y="343651"/>
                </a:lnTo>
                <a:lnTo>
                  <a:pt x="275426" y="340543"/>
                </a:lnTo>
                <a:lnTo>
                  <a:pt x="273139" y="337519"/>
                </a:lnTo>
                <a:lnTo>
                  <a:pt x="265517" y="331619"/>
                </a:lnTo>
                <a:lnTo>
                  <a:pt x="260818" y="328711"/>
                </a:lnTo>
                <a:lnTo>
                  <a:pt x="255780" y="325820"/>
                </a:lnTo>
                <a:lnTo>
                  <a:pt x="250516" y="322941"/>
                </a:lnTo>
                <a:lnTo>
                  <a:pt x="242128" y="319742"/>
                </a:lnTo>
                <a:lnTo>
                  <a:pt x="238557" y="318889"/>
                </a:lnTo>
                <a:lnTo>
                  <a:pt x="233319" y="319272"/>
                </a:lnTo>
                <a:lnTo>
                  <a:pt x="226970" y="320480"/>
                </a:lnTo>
                <a:lnTo>
                  <a:pt x="219880" y="322239"/>
                </a:lnTo>
                <a:lnTo>
                  <a:pt x="212295" y="324363"/>
                </a:lnTo>
                <a:lnTo>
                  <a:pt x="196249" y="329263"/>
                </a:lnTo>
                <a:lnTo>
                  <a:pt x="187969" y="332856"/>
                </a:lnTo>
                <a:lnTo>
                  <a:pt x="179591" y="337157"/>
                </a:lnTo>
                <a:lnTo>
                  <a:pt x="171149" y="341928"/>
                </a:lnTo>
                <a:lnTo>
                  <a:pt x="163615" y="347967"/>
                </a:lnTo>
                <a:lnTo>
                  <a:pt x="156689" y="354850"/>
                </a:lnTo>
                <a:lnTo>
                  <a:pt x="150166" y="362297"/>
                </a:lnTo>
                <a:lnTo>
                  <a:pt x="142006" y="370119"/>
                </a:lnTo>
                <a:lnTo>
                  <a:pt x="132757" y="378191"/>
                </a:lnTo>
                <a:lnTo>
                  <a:pt x="122781" y="386429"/>
                </a:lnTo>
                <a:lnTo>
                  <a:pt x="114225" y="394779"/>
                </a:lnTo>
                <a:lnTo>
                  <a:pt x="106616" y="403204"/>
                </a:lnTo>
                <a:lnTo>
                  <a:pt x="99639" y="411677"/>
                </a:lnTo>
                <a:lnTo>
                  <a:pt x="92130" y="422089"/>
                </a:lnTo>
                <a:lnTo>
                  <a:pt x="84267" y="433793"/>
                </a:lnTo>
                <a:lnTo>
                  <a:pt x="76167" y="446358"/>
                </a:lnTo>
                <a:lnTo>
                  <a:pt x="67909" y="457591"/>
                </a:lnTo>
                <a:lnTo>
                  <a:pt x="59546" y="467939"/>
                </a:lnTo>
                <a:lnTo>
                  <a:pt x="51114" y="477694"/>
                </a:lnTo>
                <a:lnTo>
                  <a:pt x="43588" y="486102"/>
                </a:lnTo>
                <a:lnTo>
                  <a:pt x="17104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3623"/>
          <a:stretch>
            <a:fillRect/>
          </a:stretch>
        </p:blipFill>
        <p:spPr bwMode="auto">
          <a:xfrm>
            <a:off x="228600" y="533400"/>
            <a:ext cx="7166683" cy="202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64"/>
          <p:cNvSpPr/>
          <p:nvPr/>
        </p:nvSpPr>
        <p:spPr>
          <a:xfrm>
            <a:off x="894397" y="1148749"/>
            <a:ext cx="462435" cy="333810"/>
          </a:xfrm>
          <a:custGeom>
            <a:avLst/>
            <a:gdLst/>
            <a:ahLst/>
            <a:cxnLst/>
            <a:rect l="0" t="0" r="0" b="0"/>
            <a:pathLst>
              <a:path w="462435" h="333810">
                <a:moveTo>
                  <a:pt x="385762" y="119981"/>
                </a:moveTo>
                <a:lnTo>
                  <a:pt x="373831" y="108049"/>
                </a:lnTo>
                <a:lnTo>
                  <a:pt x="372093" y="105359"/>
                </a:lnTo>
                <a:lnTo>
                  <a:pt x="370162" y="99829"/>
                </a:lnTo>
                <a:lnTo>
                  <a:pt x="367742" y="97021"/>
                </a:lnTo>
                <a:lnTo>
                  <a:pt x="355235" y="88519"/>
                </a:lnTo>
                <a:lnTo>
                  <a:pt x="344890" y="82820"/>
                </a:lnTo>
                <a:lnTo>
                  <a:pt x="328355" y="74257"/>
                </a:lnTo>
                <a:lnTo>
                  <a:pt x="314528" y="66004"/>
                </a:lnTo>
                <a:lnTo>
                  <a:pt x="306840" y="61136"/>
                </a:lnTo>
                <a:lnTo>
                  <a:pt x="293218" y="53188"/>
                </a:lnTo>
                <a:lnTo>
                  <a:pt x="278909" y="45527"/>
                </a:lnTo>
                <a:lnTo>
                  <a:pt x="259850" y="35773"/>
                </a:lnTo>
                <a:lnTo>
                  <a:pt x="249433" y="31457"/>
                </a:lnTo>
                <a:lnTo>
                  <a:pt x="238679" y="27627"/>
                </a:lnTo>
                <a:lnTo>
                  <a:pt x="227699" y="24122"/>
                </a:lnTo>
                <a:lnTo>
                  <a:pt x="218474" y="21785"/>
                </a:lnTo>
                <a:lnTo>
                  <a:pt x="210419" y="20227"/>
                </a:lnTo>
                <a:lnTo>
                  <a:pt x="196390" y="17543"/>
                </a:lnTo>
                <a:lnTo>
                  <a:pt x="183804" y="13175"/>
                </a:lnTo>
                <a:lnTo>
                  <a:pt x="176829" y="11629"/>
                </a:lnTo>
                <a:lnTo>
                  <a:pt x="169321" y="10599"/>
                </a:lnTo>
                <a:lnTo>
                  <a:pt x="155264" y="8502"/>
                </a:lnTo>
                <a:lnTo>
                  <a:pt x="141995" y="2918"/>
                </a:lnTo>
                <a:lnTo>
                  <a:pt x="132031" y="840"/>
                </a:lnTo>
                <a:lnTo>
                  <a:pt x="117591" y="138"/>
                </a:lnTo>
                <a:lnTo>
                  <a:pt x="101227" y="0"/>
                </a:lnTo>
                <a:lnTo>
                  <a:pt x="97965" y="941"/>
                </a:lnTo>
                <a:lnTo>
                  <a:pt x="88822" y="5864"/>
                </a:lnTo>
                <a:lnTo>
                  <a:pt x="80081" y="8698"/>
                </a:lnTo>
                <a:lnTo>
                  <a:pt x="71459" y="15147"/>
                </a:lnTo>
                <a:lnTo>
                  <a:pt x="65732" y="20365"/>
                </a:lnTo>
                <a:lnTo>
                  <a:pt x="62871" y="22138"/>
                </a:lnTo>
                <a:lnTo>
                  <a:pt x="57153" y="24107"/>
                </a:lnTo>
                <a:lnTo>
                  <a:pt x="48578" y="25216"/>
                </a:lnTo>
                <a:lnTo>
                  <a:pt x="46673" y="27277"/>
                </a:lnTo>
                <a:lnTo>
                  <a:pt x="45403" y="30556"/>
                </a:lnTo>
                <a:lnTo>
                  <a:pt x="44556" y="34646"/>
                </a:lnTo>
                <a:lnTo>
                  <a:pt x="42086" y="37374"/>
                </a:lnTo>
                <a:lnTo>
                  <a:pt x="38535" y="39192"/>
                </a:lnTo>
                <a:lnTo>
                  <a:pt x="34263" y="40404"/>
                </a:lnTo>
                <a:lnTo>
                  <a:pt x="31414" y="42164"/>
                </a:lnTo>
                <a:lnTo>
                  <a:pt x="29515" y="44291"/>
                </a:lnTo>
                <a:lnTo>
                  <a:pt x="28249" y="46661"/>
                </a:lnTo>
                <a:lnTo>
                  <a:pt x="26453" y="48241"/>
                </a:lnTo>
                <a:lnTo>
                  <a:pt x="24303" y="49294"/>
                </a:lnTo>
                <a:lnTo>
                  <a:pt x="21917" y="49996"/>
                </a:lnTo>
                <a:lnTo>
                  <a:pt x="20326" y="52369"/>
                </a:lnTo>
                <a:lnTo>
                  <a:pt x="18559" y="60086"/>
                </a:lnTo>
                <a:lnTo>
                  <a:pt x="17773" y="67326"/>
                </a:lnTo>
                <a:lnTo>
                  <a:pt x="17564" y="70590"/>
                </a:lnTo>
                <a:lnTo>
                  <a:pt x="14791" y="79297"/>
                </a:lnTo>
                <a:lnTo>
                  <a:pt x="11336" y="88564"/>
                </a:lnTo>
                <a:lnTo>
                  <a:pt x="9801" y="95858"/>
                </a:lnTo>
                <a:lnTo>
                  <a:pt x="6578" y="104814"/>
                </a:lnTo>
                <a:lnTo>
                  <a:pt x="2924" y="115145"/>
                </a:lnTo>
                <a:lnTo>
                  <a:pt x="1949" y="120567"/>
                </a:lnTo>
                <a:lnTo>
                  <a:pt x="866" y="130719"/>
                </a:lnTo>
                <a:lnTo>
                  <a:pt x="385" y="138406"/>
                </a:lnTo>
                <a:lnTo>
                  <a:pt x="114" y="148088"/>
                </a:lnTo>
                <a:lnTo>
                  <a:pt x="0" y="233925"/>
                </a:lnTo>
                <a:lnTo>
                  <a:pt x="952" y="236901"/>
                </a:lnTo>
                <a:lnTo>
                  <a:pt x="5891" y="245640"/>
                </a:lnTo>
                <a:lnTo>
                  <a:pt x="8731" y="254262"/>
                </a:lnTo>
                <a:lnTo>
                  <a:pt x="12770" y="259989"/>
                </a:lnTo>
                <a:lnTo>
                  <a:pt x="15181" y="261897"/>
                </a:lnTo>
                <a:lnTo>
                  <a:pt x="17741" y="263169"/>
                </a:lnTo>
                <a:lnTo>
                  <a:pt x="20399" y="264017"/>
                </a:lnTo>
                <a:lnTo>
                  <a:pt x="22172" y="265535"/>
                </a:lnTo>
                <a:lnTo>
                  <a:pt x="23354" y="267499"/>
                </a:lnTo>
                <a:lnTo>
                  <a:pt x="24142" y="269761"/>
                </a:lnTo>
                <a:lnTo>
                  <a:pt x="25619" y="271269"/>
                </a:lnTo>
                <a:lnTo>
                  <a:pt x="27557" y="272275"/>
                </a:lnTo>
                <a:lnTo>
                  <a:pt x="29801" y="272945"/>
                </a:lnTo>
                <a:lnTo>
                  <a:pt x="31298" y="274344"/>
                </a:lnTo>
                <a:lnTo>
                  <a:pt x="32295" y="276230"/>
                </a:lnTo>
                <a:lnTo>
                  <a:pt x="32960" y="278439"/>
                </a:lnTo>
                <a:lnTo>
                  <a:pt x="34356" y="279912"/>
                </a:lnTo>
                <a:lnTo>
                  <a:pt x="36239" y="280894"/>
                </a:lnTo>
                <a:lnTo>
                  <a:pt x="38447" y="281549"/>
                </a:lnTo>
                <a:lnTo>
                  <a:pt x="39919" y="282938"/>
                </a:lnTo>
                <a:lnTo>
                  <a:pt x="40900" y="284816"/>
                </a:lnTo>
                <a:lnTo>
                  <a:pt x="41554" y="287021"/>
                </a:lnTo>
                <a:lnTo>
                  <a:pt x="42943" y="288491"/>
                </a:lnTo>
                <a:lnTo>
                  <a:pt x="44821" y="289471"/>
                </a:lnTo>
                <a:lnTo>
                  <a:pt x="49448" y="290559"/>
                </a:lnTo>
                <a:lnTo>
                  <a:pt x="62980" y="291316"/>
                </a:lnTo>
                <a:lnTo>
                  <a:pt x="138817" y="291431"/>
                </a:lnTo>
                <a:lnTo>
                  <a:pt x="142074" y="290478"/>
                </a:lnTo>
                <a:lnTo>
                  <a:pt x="148234" y="286880"/>
                </a:lnTo>
                <a:lnTo>
                  <a:pt x="159950" y="276809"/>
                </a:lnTo>
                <a:lnTo>
                  <a:pt x="168572" y="268471"/>
                </a:lnTo>
                <a:lnTo>
                  <a:pt x="182877" y="254270"/>
                </a:lnTo>
                <a:lnTo>
                  <a:pt x="184783" y="251417"/>
                </a:lnTo>
                <a:lnTo>
                  <a:pt x="186901" y="245707"/>
                </a:lnTo>
                <a:lnTo>
                  <a:pt x="189370" y="242851"/>
                </a:lnTo>
                <a:lnTo>
                  <a:pt x="200043" y="234280"/>
                </a:lnTo>
                <a:lnTo>
                  <a:pt x="201942" y="231422"/>
                </a:lnTo>
                <a:lnTo>
                  <a:pt x="205004" y="225708"/>
                </a:lnTo>
                <a:lnTo>
                  <a:pt x="212084" y="217135"/>
                </a:lnTo>
                <a:lnTo>
                  <a:pt x="217449" y="211421"/>
                </a:lnTo>
                <a:lnTo>
                  <a:pt x="219261" y="208563"/>
                </a:lnTo>
                <a:lnTo>
                  <a:pt x="221274" y="202848"/>
                </a:lnTo>
                <a:lnTo>
                  <a:pt x="222408" y="194276"/>
                </a:lnTo>
                <a:lnTo>
                  <a:pt x="223519" y="191418"/>
                </a:lnTo>
                <a:lnTo>
                  <a:pt x="227294" y="185703"/>
                </a:lnTo>
                <a:lnTo>
                  <a:pt x="229607" y="177448"/>
                </a:lnTo>
                <a:lnTo>
                  <a:pt x="230224" y="172580"/>
                </a:lnTo>
                <a:lnTo>
                  <a:pt x="233449" y="164631"/>
                </a:lnTo>
                <a:lnTo>
                  <a:pt x="235643" y="161177"/>
                </a:lnTo>
                <a:lnTo>
                  <a:pt x="238080" y="152260"/>
                </a:lnTo>
                <a:lnTo>
                  <a:pt x="239163" y="142900"/>
                </a:lnTo>
                <a:lnTo>
                  <a:pt x="239645" y="135564"/>
                </a:lnTo>
                <a:lnTo>
                  <a:pt x="239916" y="126080"/>
                </a:lnTo>
                <a:lnTo>
                  <a:pt x="239996" y="117237"/>
                </a:lnTo>
                <a:lnTo>
                  <a:pt x="239055" y="114341"/>
                </a:lnTo>
                <a:lnTo>
                  <a:pt x="235469" y="108584"/>
                </a:lnTo>
                <a:lnTo>
                  <a:pt x="228095" y="99988"/>
                </a:lnTo>
                <a:lnTo>
                  <a:pt x="226359" y="97127"/>
                </a:lnTo>
                <a:lnTo>
                  <a:pt x="224429" y="91408"/>
                </a:lnTo>
                <a:lnTo>
                  <a:pt x="218491" y="83152"/>
                </a:lnTo>
                <a:lnTo>
                  <a:pt x="210455" y="75037"/>
                </a:lnTo>
                <a:lnTo>
                  <a:pt x="199623" y="69516"/>
                </a:lnTo>
                <a:lnTo>
                  <a:pt x="190004" y="64850"/>
                </a:lnTo>
                <a:lnTo>
                  <a:pt x="185724" y="61319"/>
                </a:lnTo>
                <a:lnTo>
                  <a:pt x="178429" y="52316"/>
                </a:lnTo>
                <a:lnTo>
                  <a:pt x="174198" y="49154"/>
                </a:lnTo>
                <a:lnTo>
                  <a:pt x="169472" y="47045"/>
                </a:lnTo>
                <a:lnTo>
                  <a:pt x="156259" y="44077"/>
                </a:lnTo>
                <a:lnTo>
                  <a:pt x="147553" y="42431"/>
                </a:lnTo>
                <a:lnTo>
                  <a:pt x="134159" y="38524"/>
                </a:lnTo>
                <a:lnTo>
                  <a:pt x="121221" y="36153"/>
                </a:lnTo>
                <a:lnTo>
                  <a:pt x="110074" y="35099"/>
                </a:lnTo>
                <a:lnTo>
                  <a:pt x="97490" y="34505"/>
                </a:lnTo>
                <a:lnTo>
                  <a:pt x="87461" y="34367"/>
                </a:lnTo>
                <a:lnTo>
                  <a:pt x="76654" y="36845"/>
                </a:lnTo>
                <a:lnTo>
                  <a:pt x="66454" y="41121"/>
                </a:lnTo>
                <a:lnTo>
                  <a:pt x="55356" y="48884"/>
                </a:lnTo>
                <a:lnTo>
                  <a:pt x="46035" y="57217"/>
                </a:lnTo>
                <a:lnTo>
                  <a:pt x="37241" y="65718"/>
                </a:lnTo>
                <a:lnTo>
                  <a:pt x="31474" y="71416"/>
                </a:lnTo>
                <a:lnTo>
                  <a:pt x="29555" y="74269"/>
                </a:lnTo>
                <a:lnTo>
                  <a:pt x="27423" y="79980"/>
                </a:lnTo>
                <a:lnTo>
                  <a:pt x="26223" y="88549"/>
                </a:lnTo>
                <a:lnTo>
                  <a:pt x="23402" y="96804"/>
                </a:lnTo>
                <a:lnTo>
                  <a:pt x="19926" y="106822"/>
                </a:lnTo>
                <a:lnTo>
                  <a:pt x="18999" y="112161"/>
                </a:lnTo>
                <a:lnTo>
                  <a:pt x="18381" y="117625"/>
                </a:lnTo>
                <a:lnTo>
                  <a:pt x="17969" y="123173"/>
                </a:lnTo>
                <a:lnTo>
                  <a:pt x="17694" y="128776"/>
                </a:lnTo>
                <a:lnTo>
                  <a:pt x="17389" y="140082"/>
                </a:lnTo>
                <a:lnTo>
                  <a:pt x="17253" y="151457"/>
                </a:lnTo>
                <a:lnTo>
                  <a:pt x="18170" y="158110"/>
                </a:lnTo>
                <a:lnTo>
                  <a:pt x="19733" y="165403"/>
                </a:lnTo>
                <a:lnTo>
                  <a:pt x="21728" y="173122"/>
                </a:lnTo>
                <a:lnTo>
                  <a:pt x="23058" y="179221"/>
                </a:lnTo>
                <a:lnTo>
                  <a:pt x="24535" y="188537"/>
                </a:lnTo>
                <a:lnTo>
                  <a:pt x="27732" y="198393"/>
                </a:lnTo>
                <a:lnTo>
                  <a:pt x="32328" y="208170"/>
                </a:lnTo>
                <a:lnTo>
                  <a:pt x="37545" y="215691"/>
                </a:lnTo>
                <a:lnTo>
                  <a:pt x="45579" y="224749"/>
                </a:lnTo>
                <a:lnTo>
                  <a:pt x="58272" y="238018"/>
                </a:lnTo>
                <a:lnTo>
                  <a:pt x="75646" y="255586"/>
                </a:lnTo>
                <a:lnTo>
                  <a:pt x="86325" y="263752"/>
                </a:lnTo>
                <a:lnTo>
                  <a:pt x="105588" y="276244"/>
                </a:lnTo>
                <a:lnTo>
                  <a:pt x="119318" y="284681"/>
                </a:lnTo>
                <a:lnTo>
                  <a:pt x="143724" y="295093"/>
                </a:lnTo>
                <a:lnTo>
                  <a:pt x="160271" y="303099"/>
                </a:lnTo>
                <a:lnTo>
                  <a:pt x="174102" y="306141"/>
                </a:lnTo>
                <a:lnTo>
                  <a:pt x="181790" y="306953"/>
                </a:lnTo>
                <a:lnTo>
                  <a:pt x="195413" y="310394"/>
                </a:lnTo>
                <a:lnTo>
                  <a:pt x="207818" y="314146"/>
                </a:lnTo>
                <a:lnTo>
                  <a:pt x="219681" y="315814"/>
                </a:lnTo>
                <a:lnTo>
                  <a:pt x="231303" y="316555"/>
                </a:lnTo>
                <a:lnTo>
                  <a:pt x="243771" y="316885"/>
                </a:lnTo>
                <a:lnTo>
                  <a:pt x="258838" y="317031"/>
                </a:lnTo>
                <a:lnTo>
                  <a:pt x="272519" y="314556"/>
                </a:lnTo>
                <a:lnTo>
                  <a:pt x="285902" y="309329"/>
                </a:lnTo>
                <a:lnTo>
                  <a:pt x="293471" y="305268"/>
                </a:lnTo>
                <a:lnTo>
                  <a:pt x="301375" y="300655"/>
                </a:lnTo>
                <a:lnTo>
                  <a:pt x="309502" y="296628"/>
                </a:lnTo>
                <a:lnTo>
                  <a:pt x="317777" y="292990"/>
                </a:lnTo>
                <a:lnTo>
                  <a:pt x="326151" y="289613"/>
                </a:lnTo>
                <a:lnTo>
                  <a:pt x="343076" y="283320"/>
                </a:lnTo>
                <a:lnTo>
                  <a:pt x="351590" y="280309"/>
                </a:lnTo>
                <a:lnTo>
                  <a:pt x="359171" y="276396"/>
                </a:lnTo>
                <a:lnTo>
                  <a:pt x="372674" y="266969"/>
                </a:lnTo>
                <a:lnTo>
                  <a:pt x="385025" y="258969"/>
                </a:lnTo>
                <a:lnTo>
                  <a:pt x="396865" y="251285"/>
                </a:lnTo>
                <a:lnTo>
                  <a:pt x="408477" y="241521"/>
                </a:lnTo>
                <a:lnTo>
                  <a:pt x="413288" y="236250"/>
                </a:lnTo>
                <a:lnTo>
                  <a:pt x="417448" y="230831"/>
                </a:lnTo>
                <a:lnTo>
                  <a:pt x="421173" y="225313"/>
                </a:lnTo>
                <a:lnTo>
                  <a:pt x="425562" y="219730"/>
                </a:lnTo>
                <a:lnTo>
                  <a:pt x="430393" y="214103"/>
                </a:lnTo>
                <a:lnTo>
                  <a:pt x="438936" y="203723"/>
                </a:lnTo>
                <a:lnTo>
                  <a:pt x="442733" y="195934"/>
                </a:lnTo>
                <a:lnTo>
                  <a:pt x="446960" y="186758"/>
                </a:lnTo>
                <a:lnTo>
                  <a:pt x="452014" y="177282"/>
                </a:lnTo>
                <a:lnTo>
                  <a:pt x="457435" y="169895"/>
                </a:lnTo>
                <a:lnTo>
                  <a:pt x="460480" y="163437"/>
                </a:lnTo>
                <a:lnTo>
                  <a:pt x="461833" y="156440"/>
                </a:lnTo>
                <a:lnTo>
                  <a:pt x="462434" y="146980"/>
                </a:lnTo>
                <a:lnTo>
                  <a:pt x="461642" y="141790"/>
                </a:lnTo>
                <a:lnTo>
                  <a:pt x="460161" y="136425"/>
                </a:lnTo>
                <a:lnTo>
                  <a:pt x="458222" y="130944"/>
                </a:lnTo>
                <a:lnTo>
                  <a:pt x="455976" y="127289"/>
                </a:lnTo>
                <a:lnTo>
                  <a:pt x="453526" y="124853"/>
                </a:lnTo>
                <a:lnTo>
                  <a:pt x="450941" y="123229"/>
                </a:lnTo>
                <a:lnTo>
                  <a:pt x="449217" y="121194"/>
                </a:lnTo>
                <a:lnTo>
                  <a:pt x="448068" y="118884"/>
                </a:lnTo>
                <a:lnTo>
                  <a:pt x="447302" y="116392"/>
                </a:lnTo>
                <a:lnTo>
                  <a:pt x="443911" y="111083"/>
                </a:lnTo>
                <a:lnTo>
                  <a:pt x="436647" y="102739"/>
                </a:lnTo>
                <a:lnTo>
                  <a:pt x="433973" y="99914"/>
                </a:lnTo>
                <a:lnTo>
                  <a:pt x="431238" y="98030"/>
                </a:lnTo>
                <a:lnTo>
                  <a:pt x="422837" y="94427"/>
                </a:lnTo>
                <a:lnTo>
                  <a:pt x="414316" y="88702"/>
                </a:lnTo>
                <a:lnTo>
                  <a:pt x="403853" y="85630"/>
                </a:lnTo>
                <a:lnTo>
                  <a:pt x="390945" y="81536"/>
                </a:lnTo>
                <a:lnTo>
                  <a:pt x="378223" y="79082"/>
                </a:lnTo>
                <a:lnTo>
                  <a:pt x="372164" y="78427"/>
                </a:lnTo>
                <a:lnTo>
                  <a:pt x="362891" y="75160"/>
                </a:lnTo>
                <a:lnTo>
                  <a:pt x="355595" y="71485"/>
                </a:lnTo>
                <a:lnTo>
                  <a:pt x="349177" y="69852"/>
                </a:lnTo>
                <a:lnTo>
                  <a:pt x="335658" y="68933"/>
                </a:lnTo>
                <a:lnTo>
                  <a:pt x="324138" y="68660"/>
                </a:lnTo>
                <a:lnTo>
                  <a:pt x="320867" y="69575"/>
                </a:lnTo>
                <a:lnTo>
                  <a:pt x="310760" y="75412"/>
                </a:lnTo>
                <a:lnTo>
                  <a:pt x="297076" y="83174"/>
                </a:lnTo>
                <a:lnTo>
                  <a:pt x="286566" y="91507"/>
                </a:lnTo>
                <a:lnTo>
                  <a:pt x="280398" y="97165"/>
                </a:lnTo>
                <a:lnTo>
                  <a:pt x="278372" y="100961"/>
                </a:lnTo>
                <a:lnTo>
                  <a:pt x="276121" y="110257"/>
                </a:lnTo>
                <a:lnTo>
                  <a:pt x="273616" y="115403"/>
                </a:lnTo>
                <a:lnTo>
                  <a:pt x="270040" y="120739"/>
                </a:lnTo>
                <a:lnTo>
                  <a:pt x="265752" y="126201"/>
                </a:lnTo>
                <a:lnTo>
                  <a:pt x="261940" y="131748"/>
                </a:lnTo>
                <a:lnTo>
                  <a:pt x="258447" y="137350"/>
                </a:lnTo>
                <a:lnTo>
                  <a:pt x="255165" y="142990"/>
                </a:lnTo>
                <a:lnTo>
                  <a:pt x="252978" y="148655"/>
                </a:lnTo>
                <a:lnTo>
                  <a:pt x="251519" y="154337"/>
                </a:lnTo>
                <a:lnTo>
                  <a:pt x="250547" y="160030"/>
                </a:lnTo>
                <a:lnTo>
                  <a:pt x="247994" y="167635"/>
                </a:lnTo>
                <a:lnTo>
                  <a:pt x="244387" y="176515"/>
                </a:lnTo>
                <a:lnTo>
                  <a:pt x="240077" y="186245"/>
                </a:lnTo>
                <a:lnTo>
                  <a:pt x="236251" y="195590"/>
                </a:lnTo>
                <a:lnTo>
                  <a:pt x="232748" y="204677"/>
                </a:lnTo>
                <a:lnTo>
                  <a:pt x="229461" y="213592"/>
                </a:lnTo>
                <a:lnTo>
                  <a:pt x="227269" y="221441"/>
                </a:lnTo>
                <a:lnTo>
                  <a:pt x="225807" y="228578"/>
                </a:lnTo>
                <a:lnTo>
                  <a:pt x="224833" y="235242"/>
                </a:lnTo>
                <a:lnTo>
                  <a:pt x="224184" y="241589"/>
                </a:lnTo>
                <a:lnTo>
                  <a:pt x="223751" y="247725"/>
                </a:lnTo>
                <a:lnTo>
                  <a:pt x="223462" y="253721"/>
                </a:lnTo>
                <a:lnTo>
                  <a:pt x="222317" y="259623"/>
                </a:lnTo>
                <a:lnTo>
                  <a:pt x="220602" y="265463"/>
                </a:lnTo>
                <a:lnTo>
                  <a:pt x="218505" y="271262"/>
                </a:lnTo>
                <a:lnTo>
                  <a:pt x="217108" y="277032"/>
                </a:lnTo>
                <a:lnTo>
                  <a:pt x="216176" y="282784"/>
                </a:lnTo>
                <a:lnTo>
                  <a:pt x="215555" y="288524"/>
                </a:lnTo>
                <a:lnTo>
                  <a:pt x="215141" y="294255"/>
                </a:lnTo>
                <a:lnTo>
                  <a:pt x="214865" y="299981"/>
                </a:lnTo>
                <a:lnTo>
                  <a:pt x="214681" y="305703"/>
                </a:lnTo>
                <a:lnTo>
                  <a:pt x="215510" y="309518"/>
                </a:lnTo>
                <a:lnTo>
                  <a:pt x="217016" y="312062"/>
                </a:lnTo>
                <a:lnTo>
                  <a:pt x="218972" y="313757"/>
                </a:lnTo>
                <a:lnTo>
                  <a:pt x="220277" y="315840"/>
                </a:lnTo>
                <a:lnTo>
                  <a:pt x="221726" y="320694"/>
                </a:lnTo>
                <a:lnTo>
                  <a:pt x="222541" y="328782"/>
                </a:lnTo>
                <a:lnTo>
                  <a:pt x="223608" y="330619"/>
                </a:lnTo>
                <a:lnTo>
                  <a:pt x="225272" y="331844"/>
                </a:lnTo>
                <a:lnTo>
                  <a:pt x="227334" y="332660"/>
                </a:lnTo>
                <a:lnTo>
                  <a:pt x="234787" y="333809"/>
                </a:lnTo>
                <a:lnTo>
                  <a:pt x="236534" y="333018"/>
                </a:lnTo>
                <a:lnTo>
                  <a:pt x="237700" y="331538"/>
                </a:lnTo>
                <a:lnTo>
                  <a:pt x="238476" y="329599"/>
                </a:lnTo>
                <a:lnTo>
                  <a:pt x="239947" y="328306"/>
                </a:lnTo>
                <a:lnTo>
                  <a:pt x="241879" y="327444"/>
                </a:lnTo>
                <a:lnTo>
                  <a:pt x="244121" y="326870"/>
                </a:lnTo>
                <a:lnTo>
                  <a:pt x="245615" y="325534"/>
                </a:lnTo>
                <a:lnTo>
                  <a:pt x="246610" y="323691"/>
                </a:lnTo>
                <a:lnTo>
                  <a:pt x="247274" y="321510"/>
                </a:lnTo>
                <a:lnTo>
                  <a:pt x="249622" y="319104"/>
                </a:lnTo>
                <a:lnTo>
                  <a:pt x="257311" y="313890"/>
                </a:lnTo>
                <a:lnTo>
                  <a:pt x="260123" y="310213"/>
                </a:lnTo>
                <a:lnTo>
                  <a:pt x="261998" y="305857"/>
                </a:lnTo>
                <a:lnTo>
                  <a:pt x="264081" y="296890"/>
                </a:lnTo>
                <a:lnTo>
                  <a:pt x="265007" y="289730"/>
                </a:lnTo>
                <a:lnTo>
                  <a:pt x="270498" y="280832"/>
                </a:lnTo>
                <a:lnTo>
                  <a:pt x="274630" y="275792"/>
                </a:lnTo>
                <a:lnTo>
                  <a:pt x="277384" y="269575"/>
                </a:lnTo>
                <a:lnTo>
                  <a:pt x="279220" y="262573"/>
                </a:lnTo>
                <a:lnTo>
                  <a:pt x="280444" y="255047"/>
                </a:lnTo>
                <a:lnTo>
                  <a:pt x="281260" y="248125"/>
                </a:lnTo>
                <a:lnTo>
                  <a:pt x="281804" y="241605"/>
                </a:lnTo>
                <a:lnTo>
                  <a:pt x="282167" y="235354"/>
                </a:lnTo>
                <a:lnTo>
                  <a:pt x="282570" y="223327"/>
                </a:lnTo>
                <a:lnTo>
                  <a:pt x="282797" y="203307"/>
                </a:lnTo>
                <a:lnTo>
                  <a:pt x="282874" y="175493"/>
                </a:lnTo>
                <a:lnTo>
                  <a:pt x="281927" y="169371"/>
                </a:lnTo>
                <a:lnTo>
                  <a:pt x="280344" y="163385"/>
                </a:lnTo>
                <a:lnTo>
                  <a:pt x="278336" y="157489"/>
                </a:lnTo>
                <a:lnTo>
                  <a:pt x="275092" y="151654"/>
                </a:lnTo>
                <a:lnTo>
                  <a:pt x="271025" y="145859"/>
                </a:lnTo>
                <a:lnTo>
                  <a:pt x="266408" y="140090"/>
                </a:lnTo>
                <a:lnTo>
                  <a:pt x="263330" y="133387"/>
                </a:lnTo>
                <a:lnTo>
                  <a:pt x="261279" y="126061"/>
                </a:lnTo>
                <a:lnTo>
                  <a:pt x="259911" y="118319"/>
                </a:lnTo>
                <a:lnTo>
                  <a:pt x="257094" y="111253"/>
                </a:lnTo>
                <a:lnTo>
                  <a:pt x="253311" y="104637"/>
                </a:lnTo>
                <a:lnTo>
                  <a:pt x="248884" y="98322"/>
                </a:lnTo>
                <a:lnTo>
                  <a:pt x="244980" y="92206"/>
                </a:lnTo>
                <a:lnTo>
                  <a:pt x="241425" y="86224"/>
                </a:lnTo>
                <a:lnTo>
                  <a:pt x="238102" y="80331"/>
                </a:lnTo>
                <a:lnTo>
                  <a:pt x="233982" y="74498"/>
                </a:lnTo>
                <a:lnTo>
                  <a:pt x="229331" y="68704"/>
                </a:lnTo>
                <a:lnTo>
                  <a:pt x="224325" y="62936"/>
                </a:lnTo>
                <a:lnTo>
                  <a:pt x="219082" y="57186"/>
                </a:lnTo>
                <a:lnTo>
                  <a:pt x="208177" y="45717"/>
                </a:lnTo>
                <a:lnTo>
                  <a:pt x="202602" y="41896"/>
                </a:lnTo>
                <a:lnTo>
                  <a:pt x="191328" y="37652"/>
                </a:lnTo>
                <a:lnTo>
                  <a:pt x="179967" y="33225"/>
                </a:lnTo>
                <a:lnTo>
                  <a:pt x="168568" y="29035"/>
                </a:lnTo>
                <a:lnTo>
                  <a:pt x="157151" y="27173"/>
                </a:lnTo>
                <a:lnTo>
                  <a:pt x="148268" y="23805"/>
                </a:lnTo>
                <a:lnTo>
                  <a:pt x="144565" y="21574"/>
                </a:lnTo>
                <a:lnTo>
                  <a:pt x="135371" y="19094"/>
                </a:lnTo>
                <a:lnTo>
                  <a:pt x="123982" y="17992"/>
                </a:lnTo>
                <a:lnTo>
                  <a:pt x="116945" y="17698"/>
                </a:lnTo>
                <a:lnTo>
                  <a:pt x="109396" y="17502"/>
                </a:lnTo>
                <a:lnTo>
                  <a:pt x="103410" y="18324"/>
                </a:lnTo>
                <a:lnTo>
                  <a:pt x="94220" y="21777"/>
                </a:lnTo>
                <a:lnTo>
                  <a:pt x="83691" y="29077"/>
                </a:lnTo>
                <a:lnTo>
                  <a:pt x="74979" y="37034"/>
                </a:lnTo>
                <a:lnTo>
                  <a:pt x="65709" y="46920"/>
                </a:lnTo>
                <a:lnTo>
                  <a:pt x="61903" y="52224"/>
                </a:lnTo>
                <a:lnTo>
                  <a:pt x="58414" y="57664"/>
                </a:lnTo>
                <a:lnTo>
                  <a:pt x="55135" y="63196"/>
                </a:lnTo>
                <a:lnTo>
                  <a:pt x="51997" y="68789"/>
                </a:lnTo>
                <a:lnTo>
                  <a:pt x="48952" y="74423"/>
                </a:lnTo>
                <a:lnTo>
                  <a:pt x="45970" y="81036"/>
                </a:lnTo>
                <a:lnTo>
                  <a:pt x="43029" y="88303"/>
                </a:lnTo>
                <a:lnTo>
                  <a:pt x="40116" y="96005"/>
                </a:lnTo>
                <a:lnTo>
                  <a:pt x="38174" y="103044"/>
                </a:lnTo>
                <a:lnTo>
                  <a:pt x="36879" y="109642"/>
                </a:lnTo>
                <a:lnTo>
                  <a:pt x="36016" y="115946"/>
                </a:lnTo>
                <a:lnTo>
                  <a:pt x="35441" y="123006"/>
                </a:lnTo>
                <a:lnTo>
                  <a:pt x="35057" y="130570"/>
                </a:lnTo>
                <a:lnTo>
                  <a:pt x="34631" y="145642"/>
                </a:lnTo>
                <a:lnTo>
                  <a:pt x="34310" y="179065"/>
                </a:lnTo>
                <a:lnTo>
                  <a:pt x="34294" y="195787"/>
                </a:lnTo>
                <a:lnTo>
                  <a:pt x="35245" y="199093"/>
                </a:lnTo>
                <a:lnTo>
                  <a:pt x="36832" y="201297"/>
                </a:lnTo>
                <a:lnTo>
                  <a:pt x="38842" y="202767"/>
                </a:lnTo>
                <a:lnTo>
                  <a:pt x="40182" y="204699"/>
                </a:lnTo>
                <a:lnTo>
                  <a:pt x="41671" y="209386"/>
                </a:lnTo>
                <a:lnTo>
                  <a:pt x="43021" y="211016"/>
                </a:lnTo>
                <a:lnTo>
                  <a:pt x="44873" y="212104"/>
                </a:lnTo>
                <a:lnTo>
                  <a:pt x="49471" y="213312"/>
                </a:lnTo>
                <a:lnTo>
                  <a:pt x="62983" y="214151"/>
                </a:lnTo>
                <a:lnTo>
                  <a:pt x="76023" y="214240"/>
                </a:lnTo>
                <a:lnTo>
                  <a:pt x="80210" y="213300"/>
                </a:lnTo>
                <a:lnTo>
                  <a:pt x="87401" y="209716"/>
                </a:lnTo>
                <a:lnTo>
                  <a:pt x="100732" y="199654"/>
                </a:lnTo>
                <a:lnTo>
                  <a:pt x="114407" y="192271"/>
                </a:lnTo>
                <a:lnTo>
                  <a:pt x="121650" y="190210"/>
                </a:lnTo>
                <a:lnTo>
                  <a:pt x="135634" y="189049"/>
                </a:lnTo>
                <a:lnTo>
                  <a:pt x="139952" y="187934"/>
                </a:lnTo>
                <a:lnTo>
                  <a:pt x="153728" y="181840"/>
                </a:lnTo>
                <a:lnTo>
                  <a:pt x="156778" y="181223"/>
                </a:lnTo>
                <a:lnTo>
                  <a:pt x="162706" y="177997"/>
                </a:lnTo>
                <a:lnTo>
                  <a:pt x="165621" y="175803"/>
                </a:lnTo>
                <a:lnTo>
                  <a:pt x="167564" y="173388"/>
                </a:lnTo>
                <a:lnTo>
                  <a:pt x="168859" y="170826"/>
                </a:lnTo>
                <a:lnTo>
                  <a:pt x="169723" y="168165"/>
                </a:lnTo>
                <a:lnTo>
                  <a:pt x="171251" y="166391"/>
                </a:lnTo>
                <a:lnTo>
                  <a:pt x="173222" y="165208"/>
                </a:lnTo>
                <a:lnTo>
                  <a:pt x="175489" y="164420"/>
                </a:lnTo>
                <a:lnTo>
                  <a:pt x="177000" y="162942"/>
                </a:lnTo>
                <a:lnTo>
                  <a:pt x="178008" y="161004"/>
                </a:lnTo>
                <a:lnTo>
                  <a:pt x="178679" y="158759"/>
                </a:lnTo>
                <a:lnTo>
                  <a:pt x="178175" y="157263"/>
                </a:lnTo>
                <a:lnTo>
                  <a:pt x="176885" y="156266"/>
                </a:lnTo>
                <a:lnTo>
                  <a:pt x="175074" y="155601"/>
                </a:lnTo>
                <a:lnTo>
                  <a:pt x="167973" y="150114"/>
                </a:lnTo>
                <a:lnTo>
                  <a:pt x="162602" y="145121"/>
                </a:lnTo>
                <a:lnTo>
                  <a:pt x="154305" y="137126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5"/>
          <p:cNvSpPr/>
          <p:nvPr/>
        </p:nvSpPr>
        <p:spPr>
          <a:xfrm>
            <a:off x="4837750" y="1020515"/>
            <a:ext cx="205620" cy="265319"/>
          </a:xfrm>
          <a:custGeom>
            <a:avLst/>
            <a:gdLst/>
            <a:ahLst/>
            <a:cxnLst/>
            <a:rect l="0" t="0" r="0" b="0"/>
            <a:pathLst>
              <a:path w="205620" h="265319">
                <a:moveTo>
                  <a:pt x="68577" y="25329"/>
                </a:moveTo>
                <a:lnTo>
                  <a:pt x="14311" y="25329"/>
                </a:lnTo>
                <a:lnTo>
                  <a:pt x="12397" y="26282"/>
                </a:lnTo>
                <a:lnTo>
                  <a:pt x="11122" y="27870"/>
                </a:lnTo>
                <a:lnTo>
                  <a:pt x="10271" y="29880"/>
                </a:lnTo>
                <a:lnTo>
                  <a:pt x="9074" y="37261"/>
                </a:lnTo>
                <a:lnTo>
                  <a:pt x="8719" y="45481"/>
                </a:lnTo>
                <a:lnTo>
                  <a:pt x="8599" y="56791"/>
                </a:lnTo>
                <a:lnTo>
                  <a:pt x="8574" y="71053"/>
                </a:lnTo>
                <a:lnTo>
                  <a:pt x="7620" y="73910"/>
                </a:lnTo>
                <a:lnTo>
                  <a:pt x="4020" y="79623"/>
                </a:lnTo>
                <a:lnTo>
                  <a:pt x="1785" y="85338"/>
                </a:lnTo>
                <a:lnTo>
                  <a:pt x="792" y="92005"/>
                </a:lnTo>
                <a:lnTo>
                  <a:pt x="527" y="96450"/>
                </a:lnTo>
                <a:lnTo>
                  <a:pt x="232" y="106468"/>
                </a:lnTo>
                <a:lnTo>
                  <a:pt x="3" y="148073"/>
                </a:lnTo>
                <a:lnTo>
                  <a:pt x="0" y="155447"/>
                </a:lnTo>
                <a:lnTo>
                  <a:pt x="951" y="157795"/>
                </a:lnTo>
                <a:lnTo>
                  <a:pt x="2538" y="159360"/>
                </a:lnTo>
                <a:lnTo>
                  <a:pt x="4549" y="160403"/>
                </a:lnTo>
                <a:lnTo>
                  <a:pt x="5889" y="163003"/>
                </a:lnTo>
                <a:lnTo>
                  <a:pt x="7378" y="170973"/>
                </a:lnTo>
                <a:lnTo>
                  <a:pt x="10580" y="178325"/>
                </a:lnTo>
                <a:lnTo>
                  <a:pt x="15178" y="184768"/>
                </a:lnTo>
                <a:lnTo>
                  <a:pt x="20397" y="190806"/>
                </a:lnTo>
                <a:lnTo>
                  <a:pt x="22169" y="193750"/>
                </a:lnTo>
                <a:lnTo>
                  <a:pt x="24139" y="199560"/>
                </a:lnTo>
                <a:lnTo>
                  <a:pt x="25617" y="201491"/>
                </a:lnTo>
                <a:lnTo>
                  <a:pt x="27554" y="202778"/>
                </a:lnTo>
                <a:lnTo>
                  <a:pt x="29799" y="203636"/>
                </a:lnTo>
                <a:lnTo>
                  <a:pt x="34832" y="207129"/>
                </a:lnTo>
                <a:lnTo>
                  <a:pt x="37508" y="209394"/>
                </a:lnTo>
                <a:lnTo>
                  <a:pt x="40244" y="210904"/>
                </a:lnTo>
                <a:lnTo>
                  <a:pt x="45825" y="212582"/>
                </a:lnTo>
                <a:lnTo>
                  <a:pt x="51480" y="213328"/>
                </a:lnTo>
                <a:lnTo>
                  <a:pt x="54321" y="213527"/>
                </a:lnTo>
                <a:lnTo>
                  <a:pt x="56216" y="214612"/>
                </a:lnTo>
                <a:lnTo>
                  <a:pt x="57479" y="216288"/>
                </a:lnTo>
                <a:lnTo>
                  <a:pt x="58321" y="218358"/>
                </a:lnTo>
                <a:lnTo>
                  <a:pt x="59834" y="219737"/>
                </a:lnTo>
                <a:lnTo>
                  <a:pt x="61796" y="220657"/>
                </a:lnTo>
                <a:lnTo>
                  <a:pt x="66516" y="221679"/>
                </a:lnTo>
                <a:lnTo>
                  <a:pt x="71789" y="222134"/>
                </a:lnTo>
                <a:lnTo>
                  <a:pt x="77307" y="222335"/>
                </a:lnTo>
                <a:lnTo>
                  <a:pt x="88611" y="222465"/>
                </a:lnTo>
                <a:lnTo>
                  <a:pt x="105728" y="222494"/>
                </a:lnTo>
                <a:lnTo>
                  <a:pt x="109537" y="221543"/>
                </a:lnTo>
                <a:lnTo>
                  <a:pt x="113981" y="219956"/>
                </a:lnTo>
                <a:lnTo>
                  <a:pt x="118849" y="217945"/>
                </a:lnTo>
                <a:lnTo>
                  <a:pt x="123047" y="216605"/>
                </a:lnTo>
                <a:lnTo>
                  <a:pt x="126798" y="215712"/>
                </a:lnTo>
                <a:lnTo>
                  <a:pt x="130251" y="215116"/>
                </a:lnTo>
                <a:lnTo>
                  <a:pt x="136628" y="211914"/>
                </a:lnTo>
                <a:lnTo>
                  <a:pt x="139662" y="209727"/>
                </a:lnTo>
                <a:lnTo>
                  <a:pt x="143590" y="208269"/>
                </a:lnTo>
                <a:lnTo>
                  <a:pt x="148113" y="207296"/>
                </a:lnTo>
                <a:lnTo>
                  <a:pt x="153033" y="206648"/>
                </a:lnTo>
                <a:lnTo>
                  <a:pt x="157266" y="206216"/>
                </a:lnTo>
                <a:lnTo>
                  <a:pt x="161041" y="205928"/>
                </a:lnTo>
                <a:lnTo>
                  <a:pt x="164510" y="205736"/>
                </a:lnTo>
                <a:lnTo>
                  <a:pt x="167775" y="204656"/>
                </a:lnTo>
                <a:lnTo>
                  <a:pt x="173942" y="200915"/>
                </a:lnTo>
                <a:lnTo>
                  <a:pt x="179859" y="198617"/>
                </a:lnTo>
                <a:lnTo>
                  <a:pt x="182769" y="198005"/>
                </a:lnTo>
                <a:lnTo>
                  <a:pt x="188544" y="194784"/>
                </a:lnTo>
                <a:lnTo>
                  <a:pt x="191418" y="192592"/>
                </a:lnTo>
                <a:lnTo>
                  <a:pt x="193333" y="190178"/>
                </a:lnTo>
                <a:lnTo>
                  <a:pt x="194611" y="187616"/>
                </a:lnTo>
                <a:lnTo>
                  <a:pt x="195462" y="184955"/>
                </a:lnTo>
                <a:lnTo>
                  <a:pt x="198947" y="179459"/>
                </a:lnTo>
                <a:lnTo>
                  <a:pt x="201211" y="176660"/>
                </a:lnTo>
                <a:lnTo>
                  <a:pt x="202719" y="173842"/>
                </a:lnTo>
                <a:lnTo>
                  <a:pt x="204396" y="168170"/>
                </a:lnTo>
                <a:lnTo>
                  <a:pt x="205141" y="159934"/>
                </a:lnTo>
                <a:lnTo>
                  <a:pt x="205472" y="150876"/>
                </a:lnTo>
                <a:lnTo>
                  <a:pt x="205619" y="143676"/>
                </a:lnTo>
                <a:lnTo>
                  <a:pt x="204706" y="140422"/>
                </a:lnTo>
                <a:lnTo>
                  <a:pt x="201152" y="134267"/>
                </a:lnTo>
                <a:lnTo>
                  <a:pt x="198870" y="130339"/>
                </a:lnTo>
                <a:lnTo>
                  <a:pt x="193795" y="120896"/>
                </a:lnTo>
                <a:lnTo>
                  <a:pt x="188364" y="112888"/>
                </a:lnTo>
                <a:lnTo>
                  <a:pt x="185583" y="109420"/>
                </a:lnTo>
                <a:lnTo>
                  <a:pt x="183729" y="105202"/>
                </a:lnTo>
                <a:lnTo>
                  <a:pt x="182492" y="100485"/>
                </a:lnTo>
                <a:lnTo>
                  <a:pt x="181668" y="95436"/>
                </a:lnTo>
                <a:lnTo>
                  <a:pt x="179214" y="90165"/>
                </a:lnTo>
                <a:lnTo>
                  <a:pt x="175672" y="84745"/>
                </a:lnTo>
                <a:lnTo>
                  <a:pt x="171406" y="79228"/>
                </a:lnTo>
                <a:lnTo>
                  <a:pt x="168563" y="74597"/>
                </a:lnTo>
                <a:lnTo>
                  <a:pt x="165402" y="66911"/>
                </a:lnTo>
                <a:lnTo>
                  <a:pt x="162655" y="63528"/>
                </a:lnTo>
                <a:lnTo>
                  <a:pt x="158918" y="60320"/>
                </a:lnTo>
                <a:lnTo>
                  <a:pt x="154522" y="57229"/>
                </a:lnTo>
                <a:lnTo>
                  <a:pt x="150638" y="53263"/>
                </a:lnTo>
                <a:lnTo>
                  <a:pt x="147097" y="48715"/>
                </a:lnTo>
                <a:lnTo>
                  <a:pt x="143784" y="43777"/>
                </a:lnTo>
                <a:lnTo>
                  <a:pt x="139670" y="39533"/>
                </a:lnTo>
                <a:lnTo>
                  <a:pt x="135022" y="35751"/>
                </a:lnTo>
                <a:lnTo>
                  <a:pt x="130019" y="32277"/>
                </a:lnTo>
                <a:lnTo>
                  <a:pt x="125731" y="29009"/>
                </a:lnTo>
                <a:lnTo>
                  <a:pt x="121920" y="25877"/>
                </a:lnTo>
                <a:lnTo>
                  <a:pt x="118426" y="22837"/>
                </a:lnTo>
                <a:lnTo>
                  <a:pt x="112005" y="19459"/>
                </a:lnTo>
                <a:lnTo>
                  <a:pt x="108959" y="18559"/>
                </a:lnTo>
                <a:lnTo>
                  <a:pt x="103034" y="15018"/>
                </a:lnTo>
                <a:lnTo>
                  <a:pt x="100121" y="12740"/>
                </a:lnTo>
                <a:lnTo>
                  <a:pt x="94344" y="10209"/>
                </a:lnTo>
                <a:lnTo>
                  <a:pt x="91470" y="9534"/>
                </a:lnTo>
                <a:lnTo>
                  <a:pt x="85737" y="6244"/>
                </a:lnTo>
                <a:lnTo>
                  <a:pt x="82875" y="4034"/>
                </a:lnTo>
                <a:lnTo>
                  <a:pt x="77154" y="1577"/>
                </a:lnTo>
                <a:lnTo>
                  <a:pt x="71436" y="485"/>
                </a:lnTo>
                <a:lnTo>
                  <a:pt x="65721" y="0"/>
                </a:lnTo>
                <a:lnTo>
                  <a:pt x="62863" y="823"/>
                </a:lnTo>
                <a:lnTo>
                  <a:pt x="57147" y="4278"/>
                </a:lnTo>
                <a:lnTo>
                  <a:pt x="51432" y="6448"/>
                </a:lnTo>
                <a:lnTo>
                  <a:pt x="48575" y="7027"/>
                </a:lnTo>
                <a:lnTo>
                  <a:pt x="42859" y="10210"/>
                </a:lnTo>
                <a:lnTo>
                  <a:pt x="40002" y="12392"/>
                </a:lnTo>
                <a:lnTo>
                  <a:pt x="34287" y="19897"/>
                </a:lnTo>
                <a:lnTo>
                  <a:pt x="31430" y="24565"/>
                </a:lnTo>
                <a:lnTo>
                  <a:pt x="25715" y="32292"/>
                </a:lnTo>
                <a:lnTo>
                  <a:pt x="22857" y="35687"/>
                </a:lnTo>
                <a:lnTo>
                  <a:pt x="19682" y="41998"/>
                </a:lnTo>
                <a:lnTo>
                  <a:pt x="17318" y="48930"/>
                </a:lnTo>
                <a:lnTo>
                  <a:pt x="15355" y="53446"/>
                </a:lnTo>
                <a:lnTo>
                  <a:pt x="13093" y="58361"/>
                </a:lnTo>
                <a:lnTo>
                  <a:pt x="11585" y="63543"/>
                </a:lnTo>
                <a:lnTo>
                  <a:pt x="10580" y="68903"/>
                </a:lnTo>
                <a:lnTo>
                  <a:pt x="9910" y="74381"/>
                </a:lnTo>
                <a:lnTo>
                  <a:pt x="8510" y="79938"/>
                </a:lnTo>
                <a:lnTo>
                  <a:pt x="6625" y="85548"/>
                </a:lnTo>
                <a:lnTo>
                  <a:pt x="4416" y="91192"/>
                </a:lnTo>
                <a:lnTo>
                  <a:pt x="2943" y="95908"/>
                </a:lnTo>
                <a:lnTo>
                  <a:pt x="1306" y="103688"/>
                </a:lnTo>
                <a:lnTo>
                  <a:pt x="870" y="109001"/>
                </a:lnTo>
                <a:lnTo>
                  <a:pt x="579" y="115400"/>
                </a:lnTo>
                <a:lnTo>
                  <a:pt x="170" y="135520"/>
                </a:lnTo>
                <a:lnTo>
                  <a:pt x="0" y="181130"/>
                </a:lnTo>
                <a:lnTo>
                  <a:pt x="951" y="185394"/>
                </a:lnTo>
                <a:lnTo>
                  <a:pt x="2538" y="190142"/>
                </a:lnTo>
                <a:lnTo>
                  <a:pt x="4549" y="195212"/>
                </a:lnTo>
                <a:lnTo>
                  <a:pt x="9322" y="203385"/>
                </a:lnTo>
                <a:lnTo>
                  <a:pt x="11929" y="206898"/>
                </a:lnTo>
                <a:lnTo>
                  <a:pt x="14825" y="213342"/>
                </a:lnTo>
                <a:lnTo>
                  <a:pt x="15597" y="216393"/>
                </a:lnTo>
                <a:lnTo>
                  <a:pt x="18996" y="222324"/>
                </a:lnTo>
                <a:lnTo>
                  <a:pt x="21235" y="225239"/>
                </a:lnTo>
                <a:lnTo>
                  <a:pt x="23724" y="231018"/>
                </a:lnTo>
                <a:lnTo>
                  <a:pt x="24387" y="233893"/>
                </a:lnTo>
                <a:lnTo>
                  <a:pt x="27665" y="239627"/>
                </a:lnTo>
                <a:lnTo>
                  <a:pt x="29872" y="242489"/>
                </a:lnTo>
                <a:lnTo>
                  <a:pt x="32296" y="244398"/>
                </a:lnTo>
                <a:lnTo>
                  <a:pt x="34864" y="245670"/>
                </a:lnTo>
                <a:lnTo>
                  <a:pt x="37529" y="246518"/>
                </a:lnTo>
                <a:lnTo>
                  <a:pt x="39306" y="248036"/>
                </a:lnTo>
                <a:lnTo>
                  <a:pt x="40491" y="250001"/>
                </a:lnTo>
                <a:lnTo>
                  <a:pt x="41807" y="254723"/>
                </a:lnTo>
                <a:lnTo>
                  <a:pt x="42392" y="259997"/>
                </a:lnTo>
                <a:lnTo>
                  <a:pt x="43500" y="261785"/>
                </a:lnTo>
                <a:lnTo>
                  <a:pt x="45191" y="262976"/>
                </a:lnTo>
                <a:lnTo>
                  <a:pt x="49611" y="264300"/>
                </a:lnTo>
                <a:lnTo>
                  <a:pt x="54750" y="264889"/>
                </a:lnTo>
                <a:lnTo>
                  <a:pt x="60209" y="265150"/>
                </a:lnTo>
                <a:lnTo>
                  <a:pt x="68638" y="265297"/>
                </a:lnTo>
                <a:lnTo>
                  <a:pt x="71475" y="265318"/>
                </a:lnTo>
                <a:lnTo>
                  <a:pt x="73366" y="264380"/>
                </a:lnTo>
                <a:lnTo>
                  <a:pt x="74628" y="262801"/>
                </a:lnTo>
                <a:lnTo>
                  <a:pt x="75468" y="260797"/>
                </a:lnTo>
                <a:lnTo>
                  <a:pt x="76981" y="259460"/>
                </a:lnTo>
                <a:lnTo>
                  <a:pt x="78942" y="258569"/>
                </a:lnTo>
                <a:lnTo>
                  <a:pt x="81202" y="257975"/>
                </a:lnTo>
                <a:lnTo>
                  <a:pt x="82709" y="256627"/>
                </a:lnTo>
                <a:lnTo>
                  <a:pt x="83713" y="254775"/>
                </a:lnTo>
                <a:lnTo>
                  <a:pt x="84383" y="252588"/>
                </a:lnTo>
                <a:lnTo>
                  <a:pt x="86735" y="251130"/>
                </a:lnTo>
                <a:lnTo>
                  <a:pt x="90207" y="250158"/>
                </a:lnTo>
                <a:lnTo>
                  <a:pt x="94427" y="249510"/>
                </a:lnTo>
                <a:lnTo>
                  <a:pt x="97240" y="248126"/>
                </a:lnTo>
                <a:lnTo>
                  <a:pt x="99116" y="246250"/>
                </a:lnTo>
                <a:lnTo>
                  <a:pt x="100366" y="244048"/>
                </a:lnTo>
                <a:lnTo>
                  <a:pt x="102152" y="242579"/>
                </a:lnTo>
                <a:lnTo>
                  <a:pt x="104296" y="241600"/>
                </a:lnTo>
                <a:lnTo>
                  <a:pt x="106677" y="240947"/>
                </a:lnTo>
                <a:lnTo>
                  <a:pt x="111863" y="237682"/>
                </a:lnTo>
                <a:lnTo>
                  <a:pt x="117342" y="233056"/>
                </a:lnTo>
                <a:lnTo>
                  <a:pt x="122953" y="227825"/>
                </a:lnTo>
                <a:lnTo>
                  <a:pt x="124830" y="225096"/>
                </a:lnTo>
                <a:lnTo>
                  <a:pt x="126916" y="219525"/>
                </a:lnTo>
                <a:lnTo>
                  <a:pt x="130383" y="213873"/>
                </a:lnTo>
                <a:lnTo>
                  <a:pt x="132641" y="211033"/>
                </a:lnTo>
                <a:lnTo>
                  <a:pt x="134146" y="208187"/>
                </a:lnTo>
                <a:lnTo>
                  <a:pt x="135819" y="202484"/>
                </a:lnTo>
                <a:lnTo>
                  <a:pt x="136563" y="196775"/>
                </a:lnTo>
                <a:lnTo>
                  <a:pt x="136761" y="193919"/>
                </a:lnTo>
                <a:lnTo>
                  <a:pt x="137845" y="192015"/>
                </a:lnTo>
                <a:lnTo>
                  <a:pt x="139521" y="190746"/>
                </a:lnTo>
                <a:lnTo>
                  <a:pt x="141591" y="189899"/>
                </a:lnTo>
                <a:lnTo>
                  <a:pt x="142970" y="187430"/>
                </a:lnTo>
                <a:lnTo>
                  <a:pt x="144503" y="179607"/>
                </a:lnTo>
                <a:lnTo>
                  <a:pt x="145185" y="172320"/>
                </a:lnTo>
                <a:lnTo>
                  <a:pt x="145487" y="164954"/>
                </a:lnTo>
                <a:lnTo>
                  <a:pt x="145622" y="155330"/>
                </a:lnTo>
                <a:lnTo>
                  <a:pt x="144705" y="151049"/>
                </a:lnTo>
                <a:lnTo>
                  <a:pt x="141147" y="143752"/>
                </a:lnTo>
                <a:lnTo>
                  <a:pt x="136390" y="134794"/>
                </a:lnTo>
                <a:lnTo>
                  <a:pt x="125576" y="113521"/>
                </a:lnTo>
                <a:lnTo>
                  <a:pt x="121816" y="107937"/>
                </a:lnTo>
                <a:lnTo>
                  <a:pt x="117405" y="102308"/>
                </a:lnTo>
                <a:lnTo>
                  <a:pt x="102867" y="85337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6"/>
          <p:cNvSpPr/>
          <p:nvPr/>
        </p:nvSpPr>
        <p:spPr>
          <a:xfrm>
            <a:off x="405764" y="2391727"/>
            <a:ext cx="25719" cy="373223"/>
          </a:xfrm>
          <a:custGeom>
            <a:avLst/>
            <a:gdLst/>
            <a:ahLst/>
            <a:cxnLst/>
            <a:rect l="0" t="0" r="0" b="0"/>
            <a:pathLst>
              <a:path w="25719" h="373223">
                <a:moveTo>
                  <a:pt x="0" y="0"/>
                </a:moveTo>
                <a:lnTo>
                  <a:pt x="0" y="182880"/>
                </a:lnTo>
                <a:lnTo>
                  <a:pt x="953" y="184785"/>
                </a:lnTo>
                <a:lnTo>
                  <a:pt x="2540" y="186055"/>
                </a:lnTo>
                <a:lnTo>
                  <a:pt x="4551" y="186902"/>
                </a:lnTo>
                <a:lnTo>
                  <a:pt x="5892" y="188419"/>
                </a:lnTo>
                <a:lnTo>
                  <a:pt x="6785" y="190382"/>
                </a:lnTo>
                <a:lnTo>
                  <a:pt x="7381" y="192644"/>
                </a:lnTo>
                <a:lnTo>
                  <a:pt x="8043" y="197697"/>
                </a:lnTo>
                <a:lnTo>
                  <a:pt x="8468" y="208702"/>
                </a:lnTo>
                <a:lnTo>
                  <a:pt x="8573" y="302886"/>
                </a:lnTo>
                <a:lnTo>
                  <a:pt x="9525" y="305746"/>
                </a:lnTo>
                <a:lnTo>
                  <a:pt x="11113" y="308606"/>
                </a:lnTo>
                <a:lnTo>
                  <a:pt x="13124" y="311465"/>
                </a:lnTo>
                <a:lnTo>
                  <a:pt x="14464" y="314323"/>
                </a:lnTo>
                <a:lnTo>
                  <a:pt x="15358" y="317182"/>
                </a:lnTo>
                <a:lnTo>
                  <a:pt x="15954" y="320039"/>
                </a:lnTo>
                <a:lnTo>
                  <a:pt x="16616" y="325755"/>
                </a:lnTo>
                <a:lnTo>
                  <a:pt x="17041" y="337185"/>
                </a:lnTo>
                <a:lnTo>
                  <a:pt x="17143" y="362903"/>
                </a:lnTo>
                <a:lnTo>
                  <a:pt x="18096" y="364808"/>
                </a:lnTo>
                <a:lnTo>
                  <a:pt x="19684" y="366078"/>
                </a:lnTo>
                <a:lnTo>
                  <a:pt x="21696" y="366924"/>
                </a:lnTo>
                <a:lnTo>
                  <a:pt x="23036" y="368441"/>
                </a:lnTo>
                <a:lnTo>
                  <a:pt x="23930" y="370405"/>
                </a:lnTo>
                <a:lnTo>
                  <a:pt x="24526" y="372667"/>
                </a:lnTo>
                <a:lnTo>
                  <a:pt x="24923" y="373222"/>
                </a:lnTo>
                <a:lnTo>
                  <a:pt x="25188" y="372640"/>
                </a:lnTo>
                <a:lnTo>
                  <a:pt x="25718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7"/>
          <p:cNvSpPr/>
          <p:nvPr/>
        </p:nvSpPr>
        <p:spPr>
          <a:xfrm>
            <a:off x="577215" y="2374595"/>
            <a:ext cx="154296" cy="385363"/>
          </a:xfrm>
          <a:custGeom>
            <a:avLst/>
            <a:gdLst/>
            <a:ahLst/>
            <a:cxnLst/>
            <a:rect l="0" t="0" r="0" b="0"/>
            <a:pathLst>
              <a:path w="154296" h="385363">
                <a:moveTo>
                  <a:pt x="137159" y="94285"/>
                </a:moveTo>
                <a:lnTo>
                  <a:pt x="137159" y="74133"/>
                </a:lnTo>
                <a:lnTo>
                  <a:pt x="136207" y="72278"/>
                </a:lnTo>
                <a:lnTo>
                  <a:pt x="134619" y="71041"/>
                </a:lnTo>
                <a:lnTo>
                  <a:pt x="132609" y="70217"/>
                </a:lnTo>
                <a:lnTo>
                  <a:pt x="131268" y="68714"/>
                </a:lnTo>
                <a:lnTo>
                  <a:pt x="130374" y="66760"/>
                </a:lnTo>
                <a:lnTo>
                  <a:pt x="129779" y="64505"/>
                </a:lnTo>
                <a:lnTo>
                  <a:pt x="128429" y="63001"/>
                </a:lnTo>
                <a:lnTo>
                  <a:pt x="126577" y="61999"/>
                </a:lnTo>
                <a:lnTo>
                  <a:pt x="124389" y="61331"/>
                </a:lnTo>
                <a:lnTo>
                  <a:pt x="122931" y="59933"/>
                </a:lnTo>
                <a:lnTo>
                  <a:pt x="121959" y="58049"/>
                </a:lnTo>
                <a:lnTo>
                  <a:pt x="121311" y="55840"/>
                </a:lnTo>
                <a:lnTo>
                  <a:pt x="118050" y="50845"/>
                </a:lnTo>
                <a:lnTo>
                  <a:pt x="113427" y="45451"/>
                </a:lnTo>
                <a:lnTo>
                  <a:pt x="108196" y="39878"/>
                </a:lnTo>
                <a:lnTo>
                  <a:pt x="94246" y="25690"/>
                </a:lnTo>
                <a:lnTo>
                  <a:pt x="91405" y="22837"/>
                </a:lnTo>
                <a:lnTo>
                  <a:pt x="87607" y="19983"/>
                </a:lnTo>
                <a:lnTo>
                  <a:pt x="83169" y="17128"/>
                </a:lnTo>
                <a:lnTo>
                  <a:pt x="78306" y="14272"/>
                </a:lnTo>
                <a:lnTo>
                  <a:pt x="74111" y="11415"/>
                </a:lnTo>
                <a:lnTo>
                  <a:pt x="70362" y="8558"/>
                </a:lnTo>
                <a:lnTo>
                  <a:pt x="66911" y="5701"/>
                </a:lnTo>
                <a:lnTo>
                  <a:pt x="63657" y="3796"/>
                </a:lnTo>
                <a:lnTo>
                  <a:pt x="60535" y="2527"/>
                </a:lnTo>
                <a:lnTo>
                  <a:pt x="57502" y="1680"/>
                </a:lnTo>
                <a:lnTo>
                  <a:pt x="54527" y="1116"/>
                </a:lnTo>
                <a:lnTo>
                  <a:pt x="51591" y="739"/>
                </a:lnTo>
                <a:lnTo>
                  <a:pt x="48681" y="489"/>
                </a:lnTo>
                <a:lnTo>
                  <a:pt x="45789" y="321"/>
                </a:lnTo>
                <a:lnTo>
                  <a:pt x="40035" y="136"/>
                </a:lnTo>
                <a:lnTo>
                  <a:pt x="25721" y="7"/>
                </a:lnTo>
                <a:lnTo>
                  <a:pt x="22862" y="0"/>
                </a:lnTo>
                <a:lnTo>
                  <a:pt x="20956" y="948"/>
                </a:lnTo>
                <a:lnTo>
                  <a:pt x="19686" y="2533"/>
                </a:lnTo>
                <a:lnTo>
                  <a:pt x="18839" y="4542"/>
                </a:lnTo>
                <a:lnTo>
                  <a:pt x="17321" y="5881"/>
                </a:lnTo>
                <a:lnTo>
                  <a:pt x="15357" y="6774"/>
                </a:lnTo>
                <a:lnTo>
                  <a:pt x="13096" y="7369"/>
                </a:lnTo>
                <a:lnTo>
                  <a:pt x="10635" y="8718"/>
                </a:lnTo>
                <a:lnTo>
                  <a:pt x="8042" y="10571"/>
                </a:lnTo>
                <a:lnTo>
                  <a:pt x="5361" y="12758"/>
                </a:lnTo>
                <a:lnTo>
                  <a:pt x="3574" y="15168"/>
                </a:lnTo>
                <a:lnTo>
                  <a:pt x="1588" y="20387"/>
                </a:lnTo>
                <a:lnTo>
                  <a:pt x="313" y="31498"/>
                </a:lnTo>
                <a:lnTo>
                  <a:pt x="92" y="40968"/>
                </a:lnTo>
                <a:lnTo>
                  <a:pt x="0" y="96758"/>
                </a:lnTo>
                <a:lnTo>
                  <a:pt x="2540" y="105226"/>
                </a:lnTo>
                <a:lnTo>
                  <a:pt x="5891" y="114388"/>
                </a:lnTo>
                <a:lnTo>
                  <a:pt x="7380" y="121634"/>
                </a:lnTo>
                <a:lnTo>
                  <a:pt x="8730" y="123948"/>
                </a:lnTo>
                <a:lnTo>
                  <a:pt x="10582" y="125490"/>
                </a:lnTo>
                <a:lnTo>
                  <a:pt x="12770" y="126518"/>
                </a:lnTo>
                <a:lnTo>
                  <a:pt x="14228" y="128156"/>
                </a:lnTo>
                <a:lnTo>
                  <a:pt x="15200" y="130201"/>
                </a:lnTo>
                <a:lnTo>
                  <a:pt x="15848" y="132516"/>
                </a:lnTo>
                <a:lnTo>
                  <a:pt x="17233" y="134060"/>
                </a:lnTo>
                <a:lnTo>
                  <a:pt x="19108" y="135089"/>
                </a:lnTo>
                <a:lnTo>
                  <a:pt x="21311" y="135775"/>
                </a:lnTo>
                <a:lnTo>
                  <a:pt x="22780" y="137185"/>
                </a:lnTo>
                <a:lnTo>
                  <a:pt x="23759" y="139077"/>
                </a:lnTo>
                <a:lnTo>
                  <a:pt x="24412" y="141291"/>
                </a:lnTo>
                <a:lnTo>
                  <a:pt x="25799" y="142768"/>
                </a:lnTo>
                <a:lnTo>
                  <a:pt x="27677" y="143751"/>
                </a:lnTo>
                <a:lnTo>
                  <a:pt x="29881" y="144408"/>
                </a:lnTo>
                <a:lnTo>
                  <a:pt x="32303" y="145798"/>
                </a:lnTo>
                <a:lnTo>
                  <a:pt x="34870" y="147676"/>
                </a:lnTo>
                <a:lnTo>
                  <a:pt x="37534" y="149882"/>
                </a:lnTo>
                <a:lnTo>
                  <a:pt x="40263" y="151352"/>
                </a:lnTo>
                <a:lnTo>
                  <a:pt x="43034" y="152332"/>
                </a:lnTo>
                <a:lnTo>
                  <a:pt x="45834" y="152985"/>
                </a:lnTo>
                <a:lnTo>
                  <a:pt x="48653" y="153421"/>
                </a:lnTo>
                <a:lnTo>
                  <a:pt x="51485" y="153711"/>
                </a:lnTo>
                <a:lnTo>
                  <a:pt x="54326" y="153905"/>
                </a:lnTo>
                <a:lnTo>
                  <a:pt x="57172" y="154986"/>
                </a:lnTo>
                <a:lnTo>
                  <a:pt x="60022" y="156660"/>
                </a:lnTo>
                <a:lnTo>
                  <a:pt x="62874" y="158728"/>
                </a:lnTo>
                <a:lnTo>
                  <a:pt x="65729" y="160107"/>
                </a:lnTo>
                <a:lnTo>
                  <a:pt x="68584" y="161026"/>
                </a:lnTo>
                <a:lnTo>
                  <a:pt x="71440" y="161639"/>
                </a:lnTo>
                <a:lnTo>
                  <a:pt x="73344" y="163000"/>
                </a:lnTo>
                <a:lnTo>
                  <a:pt x="74613" y="164860"/>
                </a:lnTo>
                <a:lnTo>
                  <a:pt x="75459" y="167052"/>
                </a:lnTo>
                <a:lnTo>
                  <a:pt x="76976" y="168514"/>
                </a:lnTo>
                <a:lnTo>
                  <a:pt x="78940" y="169488"/>
                </a:lnTo>
                <a:lnTo>
                  <a:pt x="81201" y="170138"/>
                </a:lnTo>
                <a:lnTo>
                  <a:pt x="82709" y="171523"/>
                </a:lnTo>
                <a:lnTo>
                  <a:pt x="83714" y="173400"/>
                </a:lnTo>
                <a:lnTo>
                  <a:pt x="84384" y="175603"/>
                </a:lnTo>
                <a:lnTo>
                  <a:pt x="85784" y="177072"/>
                </a:lnTo>
                <a:lnTo>
                  <a:pt x="87669" y="178051"/>
                </a:lnTo>
                <a:lnTo>
                  <a:pt x="92304" y="179139"/>
                </a:lnTo>
                <a:lnTo>
                  <a:pt x="94873" y="179429"/>
                </a:lnTo>
                <a:lnTo>
                  <a:pt x="97539" y="179623"/>
                </a:lnTo>
                <a:lnTo>
                  <a:pt x="99316" y="180704"/>
                </a:lnTo>
                <a:lnTo>
                  <a:pt x="100500" y="182378"/>
                </a:lnTo>
                <a:lnTo>
                  <a:pt x="101290" y="184446"/>
                </a:lnTo>
                <a:lnTo>
                  <a:pt x="102769" y="185824"/>
                </a:lnTo>
                <a:lnTo>
                  <a:pt x="104707" y="186744"/>
                </a:lnTo>
                <a:lnTo>
                  <a:pt x="106952" y="187357"/>
                </a:lnTo>
                <a:lnTo>
                  <a:pt x="108449" y="188718"/>
                </a:lnTo>
                <a:lnTo>
                  <a:pt x="109447" y="190577"/>
                </a:lnTo>
                <a:lnTo>
                  <a:pt x="110112" y="192770"/>
                </a:lnTo>
                <a:lnTo>
                  <a:pt x="113391" y="197746"/>
                </a:lnTo>
                <a:lnTo>
                  <a:pt x="115599" y="200406"/>
                </a:lnTo>
                <a:lnTo>
                  <a:pt x="117071" y="203132"/>
                </a:lnTo>
                <a:lnTo>
                  <a:pt x="120095" y="211520"/>
                </a:lnTo>
                <a:lnTo>
                  <a:pt x="124178" y="217192"/>
                </a:lnTo>
                <a:lnTo>
                  <a:pt x="126627" y="222887"/>
                </a:lnTo>
                <a:lnTo>
                  <a:pt x="127281" y="225740"/>
                </a:lnTo>
                <a:lnTo>
                  <a:pt x="130546" y="231449"/>
                </a:lnTo>
                <a:lnTo>
                  <a:pt x="132751" y="234305"/>
                </a:lnTo>
                <a:lnTo>
                  <a:pt x="135200" y="240018"/>
                </a:lnTo>
                <a:lnTo>
                  <a:pt x="136579" y="248590"/>
                </a:lnTo>
                <a:lnTo>
                  <a:pt x="137045" y="260020"/>
                </a:lnTo>
                <a:lnTo>
                  <a:pt x="137159" y="328486"/>
                </a:lnTo>
                <a:lnTo>
                  <a:pt x="136207" y="331381"/>
                </a:lnTo>
                <a:lnTo>
                  <a:pt x="132609" y="337138"/>
                </a:lnTo>
                <a:lnTo>
                  <a:pt x="130374" y="342872"/>
                </a:lnTo>
                <a:lnTo>
                  <a:pt x="129779" y="345735"/>
                </a:lnTo>
                <a:lnTo>
                  <a:pt x="128429" y="347643"/>
                </a:lnTo>
                <a:lnTo>
                  <a:pt x="126577" y="348915"/>
                </a:lnTo>
                <a:lnTo>
                  <a:pt x="124389" y="349763"/>
                </a:lnTo>
                <a:lnTo>
                  <a:pt x="122931" y="351281"/>
                </a:lnTo>
                <a:lnTo>
                  <a:pt x="121959" y="353246"/>
                </a:lnTo>
                <a:lnTo>
                  <a:pt x="120879" y="357969"/>
                </a:lnTo>
                <a:lnTo>
                  <a:pt x="120398" y="363242"/>
                </a:lnTo>
                <a:lnTo>
                  <a:pt x="119318" y="365030"/>
                </a:lnTo>
                <a:lnTo>
                  <a:pt x="117645" y="366222"/>
                </a:lnTo>
                <a:lnTo>
                  <a:pt x="115577" y="367016"/>
                </a:lnTo>
                <a:lnTo>
                  <a:pt x="114199" y="368498"/>
                </a:lnTo>
                <a:lnTo>
                  <a:pt x="113280" y="370438"/>
                </a:lnTo>
                <a:lnTo>
                  <a:pt x="112667" y="372685"/>
                </a:lnTo>
                <a:lnTo>
                  <a:pt x="111306" y="374182"/>
                </a:lnTo>
                <a:lnTo>
                  <a:pt x="109447" y="375180"/>
                </a:lnTo>
                <a:lnTo>
                  <a:pt x="107254" y="375846"/>
                </a:lnTo>
                <a:lnTo>
                  <a:pt x="105793" y="377242"/>
                </a:lnTo>
                <a:lnTo>
                  <a:pt x="104818" y="379126"/>
                </a:lnTo>
                <a:lnTo>
                  <a:pt x="104169" y="381334"/>
                </a:lnTo>
                <a:lnTo>
                  <a:pt x="102783" y="382806"/>
                </a:lnTo>
                <a:lnTo>
                  <a:pt x="100907" y="383787"/>
                </a:lnTo>
                <a:lnTo>
                  <a:pt x="96282" y="384877"/>
                </a:lnTo>
                <a:lnTo>
                  <a:pt x="93715" y="385168"/>
                </a:lnTo>
                <a:lnTo>
                  <a:pt x="91052" y="385362"/>
                </a:lnTo>
                <a:lnTo>
                  <a:pt x="88324" y="384539"/>
                </a:lnTo>
                <a:lnTo>
                  <a:pt x="85552" y="383037"/>
                </a:lnTo>
                <a:lnTo>
                  <a:pt x="82752" y="381084"/>
                </a:lnTo>
                <a:lnTo>
                  <a:pt x="80885" y="378829"/>
                </a:lnTo>
                <a:lnTo>
                  <a:pt x="79641" y="376373"/>
                </a:lnTo>
                <a:lnTo>
                  <a:pt x="78811" y="373784"/>
                </a:lnTo>
                <a:lnTo>
                  <a:pt x="77306" y="372057"/>
                </a:lnTo>
                <a:lnTo>
                  <a:pt x="75349" y="370906"/>
                </a:lnTo>
                <a:lnTo>
                  <a:pt x="73093" y="370139"/>
                </a:lnTo>
                <a:lnTo>
                  <a:pt x="71588" y="368675"/>
                </a:lnTo>
                <a:lnTo>
                  <a:pt x="70585" y="366747"/>
                </a:lnTo>
                <a:lnTo>
                  <a:pt x="69471" y="362064"/>
                </a:lnTo>
                <a:lnTo>
                  <a:pt x="68756" y="351297"/>
                </a:lnTo>
                <a:lnTo>
                  <a:pt x="68614" y="339997"/>
                </a:lnTo>
                <a:lnTo>
                  <a:pt x="68580" y="298358"/>
                </a:lnTo>
                <a:lnTo>
                  <a:pt x="69532" y="296056"/>
                </a:lnTo>
                <a:lnTo>
                  <a:pt x="71120" y="294522"/>
                </a:lnTo>
                <a:lnTo>
                  <a:pt x="73130" y="293498"/>
                </a:lnTo>
                <a:lnTo>
                  <a:pt x="74471" y="291864"/>
                </a:lnTo>
                <a:lnTo>
                  <a:pt x="75365" y="289822"/>
                </a:lnTo>
                <a:lnTo>
                  <a:pt x="76357" y="285013"/>
                </a:lnTo>
                <a:lnTo>
                  <a:pt x="76995" y="274164"/>
                </a:lnTo>
                <a:lnTo>
                  <a:pt x="77047" y="271354"/>
                </a:lnTo>
                <a:lnTo>
                  <a:pt x="78035" y="268529"/>
                </a:lnTo>
                <a:lnTo>
                  <a:pt x="81672" y="262849"/>
                </a:lnTo>
                <a:lnTo>
                  <a:pt x="83923" y="257149"/>
                </a:lnTo>
                <a:lnTo>
                  <a:pt x="85369" y="245730"/>
                </a:lnTo>
                <a:lnTo>
                  <a:pt x="86440" y="243825"/>
                </a:lnTo>
                <a:lnTo>
                  <a:pt x="88106" y="242556"/>
                </a:lnTo>
                <a:lnTo>
                  <a:pt x="90170" y="241710"/>
                </a:lnTo>
                <a:lnTo>
                  <a:pt x="91546" y="240193"/>
                </a:lnTo>
                <a:lnTo>
                  <a:pt x="92463" y="238230"/>
                </a:lnTo>
                <a:lnTo>
                  <a:pt x="93482" y="233508"/>
                </a:lnTo>
                <a:lnTo>
                  <a:pt x="93935" y="228234"/>
                </a:lnTo>
                <a:lnTo>
                  <a:pt x="95008" y="226447"/>
                </a:lnTo>
                <a:lnTo>
                  <a:pt x="96676" y="225255"/>
                </a:lnTo>
                <a:lnTo>
                  <a:pt x="98740" y="224461"/>
                </a:lnTo>
                <a:lnTo>
                  <a:pt x="101069" y="222979"/>
                </a:lnTo>
                <a:lnTo>
                  <a:pt x="103574" y="221038"/>
                </a:lnTo>
                <a:lnTo>
                  <a:pt x="106197" y="218792"/>
                </a:lnTo>
                <a:lnTo>
                  <a:pt x="107945" y="216342"/>
                </a:lnTo>
                <a:lnTo>
                  <a:pt x="111358" y="208343"/>
                </a:lnTo>
                <a:lnTo>
                  <a:pt x="115532" y="202762"/>
                </a:lnTo>
                <a:lnTo>
                  <a:pt x="117026" y="199940"/>
                </a:lnTo>
                <a:lnTo>
                  <a:pt x="118686" y="194265"/>
                </a:lnTo>
                <a:lnTo>
                  <a:pt x="120082" y="192371"/>
                </a:lnTo>
                <a:lnTo>
                  <a:pt x="121964" y="191108"/>
                </a:lnTo>
                <a:lnTo>
                  <a:pt x="124172" y="190266"/>
                </a:lnTo>
                <a:lnTo>
                  <a:pt x="125643" y="188752"/>
                </a:lnTo>
                <a:lnTo>
                  <a:pt x="126625" y="186791"/>
                </a:lnTo>
                <a:lnTo>
                  <a:pt x="127715" y="182071"/>
                </a:lnTo>
                <a:lnTo>
                  <a:pt x="128199" y="176798"/>
                </a:lnTo>
                <a:lnTo>
                  <a:pt x="129281" y="174059"/>
                </a:lnTo>
                <a:lnTo>
                  <a:pt x="133023" y="168475"/>
                </a:lnTo>
                <a:lnTo>
                  <a:pt x="135354" y="165652"/>
                </a:lnTo>
                <a:lnTo>
                  <a:pt x="137861" y="162818"/>
                </a:lnTo>
                <a:lnTo>
                  <a:pt x="140485" y="159976"/>
                </a:lnTo>
                <a:lnTo>
                  <a:pt x="142234" y="157129"/>
                </a:lnTo>
                <a:lnTo>
                  <a:pt x="144177" y="151425"/>
                </a:lnTo>
                <a:lnTo>
                  <a:pt x="145271" y="142859"/>
                </a:lnTo>
                <a:lnTo>
                  <a:pt x="146377" y="140955"/>
                </a:lnTo>
                <a:lnTo>
                  <a:pt x="148067" y="139686"/>
                </a:lnTo>
                <a:lnTo>
                  <a:pt x="150146" y="138840"/>
                </a:lnTo>
                <a:lnTo>
                  <a:pt x="151532" y="137323"/>
                </a:lnTo>
                <a:lnTo>
                  <a:pt x="152456" y="135359"/>
                </a:lnTo>
                <a:lnTo>
                  <a:pt x="153483" y="130638"/>
                </a:lnTo>
                <a:lnTo>
                  <a:pt x="154142" y="119845"/>
                </a:lnTo>
                <a:lnTo>
                  <a:pt x="154272" y="108541"/>
                </a:lnTo>
                <a:lnTo>
                  <a:pt x="154295" y="99990"/>
                </a:lnTo>
                <a:lnTo>
                  <a:pt x="153346" y="98088"/>
                </a:lnTo>
                <a:lnTo>
                  <a:pt x="151760" y="96821"/>
                </a:lnTo>
                <a:lnTo>
                  <a:pt x="149751" y="95975"/>
                </a:lnTo>
                <a:lnTo>
                  <a:pt x="148411" y="94459"/>
                </a:lnTo>
                <a:lnTo>
                  <a:pt x="147518" y="92496"/>
                </a:lnTo>
                <a:lnTo>
                  <a:pt x="146923" y="90235"/>
                </a:lnTo>
                <a:lnTo>
                  <a:pt x="145573" y="88727"/>
                </a:lnTo>
                <a:lnTo>
                  <a:pt x="143721" y="87722"/>
                </a:lnTo>
                <a:lnTo>
                  <a:pt x="141534" y="87052"/>
                </a:lnTo>
                <a:lnTo>
                  <a:pt x="140076" y="85653"/>
                </a:lnTo>
                <a:lnTo>
                  <a:pt x="139104" y="83768"/>
                </a:lnTo>
                <a:lnTo>
                  <a:pt x="138456" y="81558"/>
                </a:lnTo>
                <a:lnTo>
                  <a:pt x="135195" y="76563"/>
                </a:lnTo>
                <a:lnTo>
                  <a:pt x="132993" y="73898"/>
                </a:lnTo>
                <a:lnTo>
                  <a:pt x="131524" y="71169"/>
                </a:lnTo>
                <a:lnTo>
                  <a:pt x="128505" y="62776"/>
                </a:lnTo>
                <a:lnTo>
                  <a:pt x="124423" y="57104"/>
                </a:lnTo>
                <a:lnTo>
                  <a:pt x="122001" y="55210"/>
                </a:lnTo>
                <a:lnTo>
                  <a:pt x="119434" y="53947"/>
                </a:lnTo>
                <a:lnTo>
                  <a:pt x="116770" y="53105"/>
                </a:lnTo>
                <a:lnTo>
                  <a:pt x="114994" y="51592"/>
                </a:lnTo>
                <a:lnTo>
                  <a:pt x="113810" y="49630"/>
                </a:lnTo>
                <a:lnTo>
                  <a:pt x="113021" y="47370"/>
                </a:lnTo>
                <a:lnTo>
                  <a:pt x="111542" y="45863"/>
                </a:lnTo>
                <a:lnTo>
                  <a:pt x="109604" y="44859"/>
                </a:lnTo>
                <a:lnTo>
                  <a:pt x="104910" y="43742"/>
                </a:lnTo>
                <a:lnTo>
                  <a:pt x="102325" y="43445"/>
                </a:lnTo>
                <a:lnTo>
                  <a:pt x="99649" y="43246"/>
                </a:lnTo>
                <a:lnTo>
                  <a:pt x="97865" y="42162"/>
                </a:lnTo>
                <a:lnTo>
                  <a:pt x="96675" y="40486"/>
                </a:lnTo>
                <a:lnTo>
                  <a:pt x="95354" y="36084"/>
                </a:lnTo>
                <a:lnTo>
                  <a:pt x="94767" y="30953"/>
                </a:lnTo>
                <a:lnTo>
                  <a:pt x="93658" y="29203"/>
                </a:lnTo>
                <a:lnTo>
                  <a:pt x="91966" y="28037"/>
                </a:lnTo>
                <a:lnTo>
                  <a:pt x="87546" y="26741"/>
                </a:lnTo>
                <a:lnTo>
                  <a:pt x="85034" y="26396"/>
                </a:lnTo>
                <a:lnTo>
                  <a:pt x="82406" y="26165"/>
                </a:lnTo>
                <a:lnTo>
                  <a:pt x="79702" y="26012"/>
                </a:lnTo>
                <a:lnTo>
                  <a:pt x="68579" y="257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8"/>
          <p:cNvSpPr/>
          <p:nvPr/>
        </p:nvSpPr>
        <p:spPr>
          <a:xfrm>
            <a:off x="388619" y="2854642"/>
            <a:ext cx="415526" cy="25614"/>
          </a:xfrm>
          <a:custGeom>
            <a:avLst/>
            <a:gdLst/>
            <a:ahLst/>
            <a:cxnLst/>
            <a:rect l="0" t="0" r="0" b="0"/>
            <a:pathLst>
              <a:path w="415526" h="2561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6" y="8043"/>
                </a:lnTo>
                <a:lnTo>
                  <a:pt x="20152" y="8468"/>
                </a:lnTo>
                <a:lnTo>
                  <a:pt x="22959" y="7550"/>
                </a:lnTo>
                <a:lnTo>
                  <a:pt x="25784" y="5986"/>
                </a:lnTo>
                <a:lnTo>
                  <a:pt x="28619" y="3991"/>
                </a:lnTo>
                <a:lnTo>
                  <a:pt x="31462" y="2660"/>
                </a:lnTo>
                <a:lnTo>
                  <a:pt x="34310" y="1774"/>
                </a:lnTo>
                <a:lnTo>
                  <a:pt x="37161" y="1183"/>
                </a:lnTo>
                <a:lnTo>
                  <a:pt x="45409" y="526"/>
                </a:lnTo>
                <a:lnTo>
                  <a:pt x="55424" y="234"/>
                </a:lnTo>
                <a:lnTo>
                  <a:pt x="97979" y="6"/>
                </a:lnTo>
                <a:lnTo>
                  <a:pt x="240504" y="0"/>
                </a:lnTo>
                <a:lnTo>
                  <a:pt x="246061" y="953"/>
                </a:lnTo>
                <a:lnTo>
                  <a:pt x="252623" y="2540"/>
                </a:lnTo>
                <a:lnTo>
                  <a:pt x="259856" y="4551"/>
                </a:lnTo>
                <a:lnTo>
                  <a:pt x="267535" y="5892"/>
                </a:lnTo>
                <a:lnTo>
                  <a:pt x="275512" y="6785"/>
                </a:lnTo>
                <a:lnTo>
                  <a:pt x="283687" y="7381"/>
                </a:lnTo>
                <a:lnTo>
                  <a:pt x="291042" y="8731"/>
                </a:lnTo>
                <a:lnTo>
                  <a:pt x="297851" y="10583"/>
                </a:lnTo>
                <a:lnTo>
                  <a:pt x="304295" y="12770"/>
                </a:lnTo>
                <a:lnTo>
                  <a:pt x="311448" y="14229"/>
                </a:lnTo>
                <a:lnTo>
                  <a:pt x="319075" y="15201"/>
                </a:lnTo>
                <a:lnTo>
                  <a:pt x="333264" y="16281"/>
                </a:lnTo>
                <a:lnTo>
                  <a:pt x="342745" y="16761"/>
                </a:lnTo>
                <a:lnTo>
                  <a:pt x="352674" y="16974"/>
                </a:lnTo>
                <a:lnTo>
                  <a:pt x="397155" y="17144"/>
                </a:lnTo>
                <a:lnTo>
                  <a:pt x="399073" y="18097"/>
                </a:lnTo>
                <a:lnTo>
                  <a:pt x="400351" y="19685"/>
                </a:lnTo>
                <a:lnTo>
                  <a:pt x="401203" y="21695"/>
                </a:lnTo>
                <a:lnTo>
                  <a:pt x="402724" y="23036"/>
                </a:lnTo>
                <a:lnTo>
                  <a:pt x="404690" y="23930"/>
                </a:lnTo>
                <a:lnTo>
                  <a:pt x="406954" y="24526"/>
                </a:lnTo>
                <a:lnTo>
                  <a:pt x="412009" y="25188"/>
                </a:lnTo>
                <a:lnTo>
                  <a:pt x="415525" y="25482"/>
                </a:lnTo>
                <a:lnTo>
                  <a:pt x="415129" y="25561"/>
                </a:lnTo>
                <a:lnTo>
                  <a:pt x="413913" y="25613"/>
                </a:lnTo>
                <a:lnTo>
                  <a:pt x="412150" y="24696"/>
                </a:lnTo>
                <a:lnTo>
                  <a:pt x="410022" y="23131"/>
                </a:lnTo>
                <a:lnTo>
                  <a:pt x="407650" y="21136"/>
                </a:lnTo>
                <a:lnTo>
                  <a:pt x="405117" y="19805"/>
                </a:lnTo>
                <a:lnTo>
                  <a:pt x="402476" y="18919"/>
                </a:lnTo>
                <a:lnTo>
                  <a:pt x="39433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9"/>
          <p:cNvSpPr/>
          <p:nvPr/>
        </p:nvSpPr>
        <p:spPr>
          <a:xfrm>
            <a:off x="534353" y="2914650"/>
            <a:ext cx="162868" cy="342891"/>
          </a:xfrm>
          <a:custGeom>
            <a:avLst/>
            <a:gdLst/>
            <a:ahLst/>
            <a:cxnLst/>
            <a:rect l="0" t="0" r="0" b="0"/>
            <a:pathLst>
              <a:path w="162868" h="342891">
                <a:moveTo>
                  <a:pt x="85724" y="42862"/>
                </a:moveTo>
                <a:lnTo>
                  <a:pt x="85724" y="38311"/>
                </a:lnTo>
                <a:lnTo>
                  <a:pt x="84771" y="36970"/>
                </a:lnTo>
                <a:lnTo>
                  <a:pt x="83184" y="36077"/>
                </a:lnTo>
                <a:lnTo>
                  <a:pt x="78880" y="35084"/>
                </a:lnTo>
                <a:lnTo>
                  <a:pt x="73792" y="34643"/>
                </a:lnTo>
                <a:lnTo>
                  <a:pt x="72054" y="33572"/>
                </a:lnTo>
                <a:lnTo>
                  <a:pt x="70896" y="31906"/>
                </a:lnTo>
                <a:lnTo>
                  <a:pt x="70124" y="29843"/>
                </a:lnTo>
                <a:lnTo>
                  <a:pt x="68656" y="28468"/>
                </a:lnTo>
                <a:lnTo>
                  <a:pt x="66726" y="27551"/>
                </a:lnTo>
                <a:lnTo>
                  <a:pt x="62040" y="26532"/>
                </a:lnTo>
                <a:lnTo>
                  <a:pt x="59457" y="26260"/>
                </a:lnTo>
                <a:lnTo>
                  <a:pt x="56783" y="26079"/>
                </a:lnTo>
                <a:lnTo>
                  <a:pt x="54047" y="25959"/>
                </a:lnTo>
                <a:lnTo>
                  <a:pt x="48468" y="25825"/>
                </a:lnTo>
                <a:lnTo>
                  <a:pt x="31422" y="25726"/>
                </a:lnTo>
                <a:lnTo>
                  <a:pt x="28568" y="26676"/>
                </a:lnTo>
                <a:lnTo>
                  <a:pt x="25712" y="28261"/>
                </a:lnTo>
                <a:lnTo>
                  <a:pt x="22856" y="30271"/>
                </a:lnTo>
                <a:lnTo>
                  <a:pt x="20000" y="31610"/>
                </a:lnTo>
                <a:lnTo>
                  <a:pt x="17143" y="32504"/>
                </a:lnTo>
                <a:lnTo>
                  <a:pt x="14286" y="33099"/>
                </a:lnTo>
                <a:lnTo>
                  <a:pt x="12381" y="34448"/>
                </a:lnTo>
                <a:lnTo>
                  <a:pt x="11111" y="36300"/>
                </a:lnTo>
                <a:lnTo>
                  <a:pt x="10264" y="38488"/>
                </a:lnTo>
                <a:lnTo>
                  <a:pt x="8748" y="39946"/>
                </a:lnTo>
                <a:lnTo>
                  <a:pt x="6784" y="40918"/>
                </a:lnTo>
                <a:lnTo>
                  <a:pt x="4522" y="41566"/>
                </a:lnTo>
                <a:lnTo>
                  <a:pt x="3015" y="42951"/>
                </a:lnTo>
                <a:lnTo>
                  <a:pt x="2009" y="44826"/>
                </a:lnTo>
                <a:lnTo>
                  <a:pt x="892" y="49450"/>
                </a:lnTo>
                <a:lnTo>
                  <a:pt x="264" y="57408"/>
                </a:lnTo>
                <a:lnTo>
                  <a:pt x="77" y="65799"/>
                </a:lnTo>
                <a:lnTo>
                  <a:pt x="0" y="97155"/>
                </a:lnTo>
                <a:lnTo>
                  <a:pt x="952" y="99060"/>
                </a:lnTo>
                <a:lnTo>
                  <a:pt x="2539" y="100330"/>
                </a:lnTo>
                <a:lnTo>
                  <a:pt x="4550" y="101176"/>
                </a:lnTo>
                <a:lnTo>
                  <a:pt x="5891" y="102693"/>
                </a:lnTo>
                <a:lnTo>
                  <a:pt x="6784" y="104657"/>
                </a:lnTo>
                <a:lnTo>
                  <a:pt x="7380" y="106919"/>
                </a:lnTo>
                <a:lnTo>
                  <a:pt x="10582" y="111972"/>
                </a:lnTo>
                <a:lnTo>
                  <a:pt x="12769" y="114653"/>
                </a:lnTo>
                <a:lnTo>
                  <a:pt x="14227" y="117392"/>
                </a:lnTo>
                <a:lnTo>
                  <a:pt x="17232" y="125799"/>
                </a:lnTo>
                <a:lnTo>
                  <a:pt x="21311" y="131476"/>
                </a:lnTo>
                <a:lnTo>
                  <a:pt x="26298" y="137173"/>
                </a:lnTo>
                <a:lnTo>
                  <a:pt x="28962" y="140026"/>
                </a:lnTo>
                <a:lnTo>
                  <a:pt x="31690" y="141928"/>
                </a:lnTo>
                <a:lnTo>
                  <a:pt x="34461" y="143196"/>
                </a:lnTo>
                <a:lnTo>
                  <a:pt x="37261" y="144041"/>
                </a:lnTo>
                <a:lnTo>
                  <a:pt x="40081" y="144605"/>
                </a:lnTo>
                <a:lnTo>
                  <a:pt x="42913" y="144981"/>
                </a:lnTo>
                <a:lnTo>
                  <a:pt x="45753" y="145231"/>
                </a:lnTo>
                <a:lnTo>
                  <a:pt x="47647" y="146351"/>
                </a:lnTo>
                <a:lnTo>
                  <a:pt x="48909" y="148049"/>
                </a:lnTo>
                <a:lnTo>
                  <a:pt x="49751" y="150135"/>
                </a:lnTo>
                <a:lnTo>
                  <a:pt x="51264" y="151524"/>
                </a:lnTo>
                <a:lnTo>
                  <a:pt x="53226" y="152451"/>
                </a:lnTo>
                <a:lnTo>
                  <a:pt x="55486" y="153069"/>
                </a:lnTo>
                <a:lnTo>
                  <a:pt x="60537" y="156295"/>
                </a:lnTo>
                <a:lnTo>
                  <a:pt x="63218" y="158489"/>
                </a:lnTo>
                <a:lnTo>
                  <a:pt x="65005" y="160904"/>
                </a:lnTo>
                <a:lnTo>
                  <a:pt x="66991" y="166128"/>
                </a:lnTo>
                <a:lnTo>
                  <a:pt x="68472" y="167902"/>
                </a:lnTo>
                <a:lnTo>
                  <a:pt x="70413" y="169084"/>
                </a:lnTo>
                <a:lnTo>
                  <a:pt x="72659" y="169873"/>
                </a:lnTo>
                <a:lnTo>
                  <a:pt x="74157" y="171351"/>
                </a:lnTo>
                <a:lnTo>
                  <a:pt x="75155" y="173289"/>
                </a:lnTo>
                <a:lnTo>
                  <a:pt x="75820" y="175533"/>
                </a:lnTo>
                <a:lnTo>
                  <a:pt x="77217" y="177029"/>
                </a:lnTo>
                <a:lnTo>
                  <a:pt x="79100" y="178027"/>
                </a:lnTo>
                <a:lnTo>
                  <a:pt x="81308" y="178692"/>
                </a:lnTo>
                <a:lnTo>
                  <a:pt x="82780" y="180088"/>
                </a:lnTo>
                <a:lnTo>
                  <a:pt x="83761" y="181971"/>
                </a:lnTo>
                <a:lnTo>
                  <a:pt x="84415" y="184179"/>
                </a:lnTo>
                <a:lnTo>
                  <a:pt x="85804" y="185651"/>
                </a:lnTo>
                <a:lnTo>
                  <a:pt x="87682" y="186632"/>
                </a:lnTo>
                <a:lnTo>
                  <a:pt x="89887" y="187286"/>
                </a:lnTo>
                <a:lnTo>
                  <a:pt x="91357" y="188675"/>
                </a:lnTo>
                <a:lnTo>
                  <a:pt x="92337" y="190553"/>
                </a:lnTo>
                <a:lnTo>
                  <a:pt x="92990" y="192758"/>
                </a:lnTo>
                <a:lnTo>
                  <a:pt x="94378" y="194228"/>
                </a:lnTo>
                <a:lnTo>
                  <a:pt x="96256" y="195207"/>
                </a:lnTo>
                <a:lnTo>
                  <a:pt x="98460" y="195861"/>
                </a:lnTo>
                <a:lnTo>
                  <a:pt x="99930" y="197249"/>
                </a:lnTo>
                <a:lnTo>
                  <a:pt x="100909" y="199126"/>
                </a:lnTo>
                <a:lnTo>
                  <a:pt x="101563" y="201331"/>
                </a:lnTo>
                <a:lnTo>
                  <a:pt x="102951" y="202800"/>
                </a:lnTo>
                <a:lnTo>
                  <a:pt x="104828" y="203780"/>
                </a:lnTo>
                <a:lnTo>
                  <a:pt x="107033" y="204433"/>
                </a:lnTo>
                <a:lnTo>
                  <a:pt x="112022" y="207699"/>
                </a:lnTo>
                <a:lnTo>
                  <a:pt x="114686" y="209903"/>
                </a:lnTo>
                <a:lnTo>
                  <a:pt x="116462" y="212325"/>
                </a:lnTo>
                <a:lnTo>
                  <a:pt x="118435" y="217557"/>
                </a:lnTo>
                <a:lnTo>
                  <a:pt x="119914" y="219333"/>
                </a:lnTo>
                <a:lnTo>
                  <a:pt x="121852" y="220517"/>
                </a:lnTo>
                <a:lnTo>
                  <a:pt x="124097" y="221306"/>
                </a:lnTo>
                <a:lnTo>
                  <a:pt x="125593" y="222785"/>
                </a:lnTo>
                <a:lnTo>
                  <a:pt x="126591" y="224723"/>
                </a:lnTo>
                <a:lnTo>
                  <a:pt x="127256" y="226968"/>
                </a:lnTo>
                <a:lnTo>
                  <a:pt x="130535" y="232002"/>
                </a:lnTo>
                <a:lnTo>
                  <a:pt x="132743" y="234678"/>
                </a:lnTo>
                <a:lnTo>
                  <a:pt x="134215" y="237414"/>
                </a:lnTo>
                <a:lnTo>
                  <a:pt x="135851" y="242995"/>
                </a:lnTo>
                <a:lnTo>
                  <a:pt x="136771" y="251492"/>
                </a:lnTo>
                <a:lnTo>
                  <a:pt x="137044" y="260042"/>
                </a:lnTo>
                <a:lnTo>
                  <a:pt x="137156" y="290301"/>
                </a:lnTo>
                <a:lnTo>
                  <a:pt x="136204" y="293546"/>
                </a:lnTo>
                <a:lnTo>
                  <a:pt x="134618" y="295710"/>
                </a:lnTo>
                <a:lnTo>
                  <a:pt x="132607" y="297152"/>
                </a:lnTo>
                <a:lnTo>
                  <a:pt x="131267" y="299067"/>
                </a:lnTo>
                <a:lnTo>
                  <a:pt x="129778" y="303733"/>
                </a:lnTo>
                <a:lnTo>
                  <a:pt x="128428" y="305359"/>
                </a:lnTo>
                <a:lnTo>
                  <a:pt x="126576" y="306442"/>
                </a:lnTo>
                <a:lnTo>
                  <a:pt x="124389" y="307165"/>
                </a:lnTo>
                <a:lnTo>
                  <a:pt x="122930" y="308599"/>
                </a:lnTo>
                <a:lnTo>
                  <a:pt x="121958" y="310507"/>
                </a:lnTo>
                <a:lnTo>
                  <a:pt x="121310" y="312732"/>
                </a:lnTo>
                <a:lnTo>
                  <a:pt x="118050" y="317744"/>
                </a:lnTo>
                <a:lnTo>
                  <a:pt x="115847" y="320414"/>
                </a:lnTo>
                <a:lnTo>
                  <a:pt x="114379" y="323147"/>
                </a:lnTo>
                <a:lnTo>
                  <a:pt x="112747" y="328723"/>
                </a:lnTo>
                <a:lnTo>
                  <a:pt x="111359" y="330591"/>
                </a:lnTo>
                <a:lnTo>
                  <a:pt x="109482" y="331836"/>
                </a:lnTo>
                <a:lnTo>
                  <a:pt x="104855" y="333220"/>
                </a:lnTo>
                <a:lnTo>
                  <a:pt x="102288" y="333589"/>
                </a:lnTo>
                <a:lnTo>
                  <a:pt x="99624" y="333835"/>
                </a:lnTo>
                <a:lnTo>
                  <a:pt x="96896" y="334952"/>
                </a:lnTo>
                <a:lnTo>
                  <a:pt x="94124" y="336649"/>
                </a:lnTo>
                <a:lnTo>
                  <a:pt x="91324" y="338732"/>
                </a:lnTo>
                <a:lnTo>
                  <a:pt x="88505" y="340121"/>
                </a:lnTo>
                <a:lnTo>
                  <a:pt x="85673" y="341047"/>
                </a:lnTo>
                <a:lnTo>
                  <a:pt x="82832" y="341665"/>
                </a:lnTo>
                <a:lnTo>
                  <a:pt x="79986" y="342076"/>
                </a:lnTo>
                <a:lnTo>
                  <a:pt x="77136" y="342351"/>
                </a:lnTo>
                <a:lnTo>
                  <a:pt x="74284" y="342534"/>
                </a:lnTo>
                <a:lnTo>
                  <a:pt x="71430" y="342656"/>
                </a:lnTo>
                <a:lnTo>
                  <a:pt x="65718" y="342791"/>
                </a:lnTo>
                <a:lnTo>
                  <a:pt x="48576" y="342890"/>
                </a:lnTo>
                <a:lnTo>
                  <a:pt x="46671" y="341941"/>
                </a:lnTo>
                <a:lnTo>
                  <a:pt x="45401" y="340355"/>
                </a:lnTo>
                <a:lnTo>
                  <a:pt x="44555" y="338346"/>
                </a:lnTo>
                <a:lnTo>
                  <a:pt x="43038" y="337006"/>
                </a:lnTo>
                <a:lnTo>
                  <a:pt x="41074" y="336113"/>
                </a:lnTo>
                <a:lnTo>
                  <a:pt x="38812" y="335518"/>
                </a:lnTo>
                <a:lnTo>
                  <a:pt x="37304" y="334168"/>
                </a:lnTo>
                <a:lnTo>
                  <a:pt x="36299" y="332316"/>
                </a:lnTo>
                <a:lnTo>
                  <a:pt x="35629" y="330129"/>
                </a:lnTo>
                <a:lnTo>
                  <a:pt x="34230" y="328671"/>
                </a:lnTo>
                <a:lnTo>
                  <a:pt x="32345" y="327699"/>
                </a:lnTo>
                <a:lnTo>
                  <a:pt x="30135" y="327051"/>
                </a:lnTo>
                <a:lnTo>
                  <a:pt x="28662" y="325666"/>
                </a:lnTo>
                <a:lnTo>
                  <a:pt x="27680" y="323791"/>
                </a:lnTo>
                <a:lnTo>
                  <a:pt x="26589" y="319167"/>
                </a:lnTo>
                <a:lnTo>
                  <a:pt x="25975" y="310256"/>
                </a:lnTo>
                <a:lnTo>
                  <a:pt x="25768" y="293201"/>
                </a:lnTo>
                <a:lnTo>
                  <a:pt x="25719" y="271564"/>
                </a:lnTo>
                <a:lnTo>
                  <a:pt x="26671" y="269625"/>
                </a:lnTo>
                <a:lnTo>
                  <a:pt x="28258" y="268332"/>
                </a:lnTo>
                <a:lnTo>
                  <a:pt x="30268" y="267471"/>
                </a:lnTo>
                <a:lnTo>
                  <a:pt x="31608" y="265944"/>
                </a:lnTo>
                <a:lnTo>
                  <a:pt x="32502" y="263973"/>
                </a:lnTo>
                <a:lnTo>
                  <a:pt x="33495" y="259244"/>
                </a:lnTo>
                <a:lnTo>
                  <a:pt x="33936" y="253967"/>
                </a:lnTo>
                <a:lnTo>
                  <a:pt x="35006" y="251226"/>
                </a:lnTo>
                <a:lnTo>
                  <a:pt x="38735" y="245641"/>
                </a:lnTo>
                <a:lnTo>
                  <a:pt x="43567" y="239983"/>
                </a:lnTo>
                <a:lnTo>
                  <a:pt x="46190" y="237141"/>
                </a:lnTo>
                <a:lnTo>
                  <a:pt x="48890" y="235247"/>
                </a:lnTo>
                <a:lnTo>
                  <a:pt x="51643" y="233983"/>
                </a:lnTo>
                <a:lnTo>
                  <a:pt x="54431" y="233141"/>
                </a:lnTo>
                <a:lnTo>
                  <a:pt x="57242" y="231627"/>
                </a:lnTo>
                <a:lnTo>
                  <a:pt x="60068" y="229666"/>
                </a:lnTo>
                <a:lnTo>
                  <a:pt x="62905" y="227405"/>
                </a:lnTo>
                <a:lnTo>
                  <a:pt x="65749" y="224946"/>
                </a:lnTo>
                <a:lnTo>
                  <a:pt x="68597" y="222354"/>
                </a:lnTo>
                <a:lnTo>
                  <a:pt x="74302" y="216934"/>
                </a:lnTo>
                <a:lnTo>
                  <a:pt x="88583" y="202851"/>
                </a:lnTo>
                <a:lnTo>
                  <a:pt x="91440" y="200956"/>
                </a:lnTo>
                <a:lnTo>
                  <a:pt x="94297" y="199694"/>
                </a:lnTo>
                <a:lnTo>
                  <a:pt x="97154" y="198851"/>
                </a:lnTo>
                <a:lnTo>
                  <a:pt x="100012" y="198290"/>
                </a:lnTo>
                <a:lnTo>
                  <a:pt x="102869" y="197916"/>
                </a:lnTo>
                <a:lnTo>
                  <a:pt x="105726" y="197666"/>
                </a:lnTo>
                <a:lnTo>
                  <a:pt x="107631" y="196547"/>
                </a:lnTo>
                <a:lnTo>
                  <a:pt x="108901" y="194849"/>
                </a:lnTo>
                <a:lnTo>
                  <a:pt x="109748" y="192764"/>
                </a:lnTo>
                <a:lnTo>
                  <a:pt x="113229" y="187908"/>
                </a:lnTo>
                <a:lnTo>
                  <a:pt x="115491" y="185279"/>
                </a:lnTo>
                <a:lnTo>
                  <a:pt x="117951" y="183527"/>
                </a:lnTo>
                <a:lnTo>
                  <a:pt x="120544" y="182359"/>
                </a:lnTo>
                <a:lnTo>
                  <a:pt x="123225" y="181580"/>
                </a:lnTo>
                <a:lnTo>
                  <a:pt x="125012" y="180108"/>
                </a:lnTo>
                <a:lnTo>
                  <a:pt x="126203" y="178174"/>
                </a:lnTo>
                <a:lnTo>
                  <a:pt x="126998" y="175933"/>
                </a:lnTo>
                <a:lnTo>
                  <a:pt x="130420" y="170902"/>
                </a:lnTo>
                <a:lnTo>
                  <a:pt x="135116" y="165491"/>
                </a:lnTo>
                <a:lnTo>
                  <a:pt x="140379" y="159911"/>
                </a:lnTo>
                <a:lnTo>
                  <a:pt x="142163" y="157090"/>
                </a:lnTo>
                <a:lnTo>
                  <a:pt x="145627" y="148568"/>
                </a:lnTo>
                <a:lnTo>
                  <a:pt x="149812" y="142865"/>
                </a:lnTo>
                <a:lnTo>
                  <a:pt x="152308" y="137155"/>
                </a:lnTo>
                <a:lnTo>
                  <a:pt x="153417" y="130490"/>
                </a:lnTo>
                <a:lnTo>
                  <a:pt x="153910" y="121178"/>
                </a:lnTo>
                <a:lnTo>
                  <a:pt x="154994" y="117933"/>
                </a:lnTo>
                <a:lnTo>
                  <a:pt x="156669" y="115769"/>
                </a:lnTo>
                <a:lnTo>
                  <a:pt x="158738" y="114327"/>
                </a:lnTo>
                <a:lnTo>
                  <a:pt x="160117" y="112413"/>
                </a:lnTo>
                <a:lnTo>
                  <a:pt x="161650" y="107746"/>
                </a:lnTo>
                <a:lnTo>
                  <a:pt x="162513" y="99763"/>
                </a:lnTo>
                <a:lnTo>
                  <a:pt x="162769" y="91366"/>
                </a:lnTo>
                <a:lnTo>
                  <a:pt x="162867" y="74288"/>
                </a:lnTo>
                <a:lnTo>
                  <a:pt x="161918" y="72385"/>
                </a:lnTo>
                <a:lnTo>
                  <a:pt x="160332" y="71117"/>
                </a:lnTo>
                <a:lnTo>
                  <a:pt x="158323" y="70271"/>
                </a:lnTo>
                <a:lnTo>
                  <a:pt x="156983" y="67802"/>
                </a:lnTo>
                <a:lnTo>
                  <a:pt x="155495" y="59979"/>
                </a:lnTo>
                <a:lnTo>
                  <a:pt x="154145" y="57131"/>
                </a:lnTo>
                <a:lnTo>
                  <a:pt x="152293" y="55232"/>
                </a:lnTo>
                <a:lnTo>
                  <a:pt x="150106" y="53966"/>
                </a:lnTo>
                <a:lnTo>
                  <a:pt x="148648" y="52170"/>
                </a:lnTo>
                <a:lnTo>
                  <a:pt x="147676" y="50020"/>
                </a:lnTo>
                <a:lnTo>
                  <a:pt x="146595" y="44138"/>
                </a:lnTo>
                <a:lnTo>
                  <a:pt x="146115" y="35174"/>
                </a:lnTo>
                <a:lnTo>
                  <a:pt x="145035" y="32022"/>
                </a:lnTo>
                <a:lnTo>
                  <a:pt x="143362" y="29920"/>
                </a:lnTo>
                <a:lnTo>
                  <a:pt x="141294" y="28519"/>
                </a:lnTo>
                <a:lnTo>
                  <a:pt x="139916" y="26633"/>
                </a:lnTo>
                <a:lnTo>
                  <a:pt x="138384" y="21996"/>
                </a:lnTo>
                <a:lnTo>
                  <a:pt x="137522" y="14031"/>
                </a:lnTo>
                <a:lnTo>
                  <a:pt x="136448" y="12212"/>
                </a:lnTo>
                <a:lnTo>
                  <a:pt x="134780" y="10998"/>
                </a:lnTo>
                <a:lnTo>
                  <a:pt x="130387" y="9650"/>
                </a:lnTo>
                <a:lnTo>
                  <a:pt x="127882" y="9291"/>
                </a:lnTo>
                <a:lnTo>
                  <a:pt x="125259" y="9051"/>
                </a:lnTo>
                <a:lnTo>
                  <a:pt x="122558" y="8892"/>
                </a:lnTo>
                <a:lnTo>
                  <a:pt x="117017" y="8714"/>
                </a:lnTo>
                <a:lnTo>
                  <a:pt x="115159" y="7714"/>
                </a:lnTo>
                <a:lnTo>
                  <a:pt x="113920" y="6095"/>
                </a:lnTo>
                <a:lnTo>
                  <a:pt x="113093" y="4063"/>
                </a:lnTo>
                <a:lnTo>
                  <a:pt x="111590" y="2709"/>
                </a:lnTo>
                <a:lnTo>
                  <a:pt x="109636" y="1806"/>
                </a:lnTo>
                <a:lnTo>
                  <a:pt x="104924" y="802"/>
                </a:lnTo>
                <a:lnTo>
                  <a:pt x="102334" y="535"/>
                </a:lnTo>
                <a:lnTo>
                  <a:pt x="99655" y="356"/>
                </a:lnTo>
                <a:lnTo>
                  <a:pt x="96916" y="237"/>
                </a:lnTo>
                <a:lnTo>
                  <a:pt x="91333" y="105"/>
                </a:lnTo>
                <a:lnTo>
                  <a:pt x="6857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0"/>
          <p:cNvSpPr/>
          <p:nvPr/>
        </p:nvSpPr>
        <p:spPr>
          <a:xfrm>
            <a:off x="945832" y="2794635"/>
            <a:ext cx="67165" cy="1"/>
          </a:xfrm>
          <a:custGeom>
            <a:avLst/>
            <a:gdLst/>
            <a:ahLst/>
            <a:cxnLst/>
            <a:rect l="0" t="0" r="0" b="0"/>
            <a:pathLst>
              <a:path w="67165" h="1">
                <a:moveTo>
                  <a:pt x="0" y="0"/>
                </a:moveTo>
                <a:lnTo>
                  <a:pt x="6716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1"/>
          <p:cNvSpPr/>
          <p:nvPr/>
        </p:nvSpPr>
        <p:spPr>
          <a:xfrm>
            <a:off x="954404" y="2843858"/>
            <a:ext cx="51465" cy="27930"/>
          </a:xfrm>
          <a:custGeom>
            <a:avLst/>
            <a:gdLst/>
            <a:ahLst/>
            <a:cxnLst/>
            <a:rect l="0" t="0" r="0" b="0"/>
            <a:pathLst>
              <a:path w="51465" h="27930">
                <a:moveTo>
                  <a:pt x="51464" y="0"/>
                </a:moveTo>
                <a:lnTo>
                  <a:pt x="51376" y="155"/>
                </a:lnTo>
                <a:lnTo>
                  <a:pt x="49491" y="2745"/>
                </a:lnTo>
                <a:lnTo>
                  <a:pt x="47282" y="5425"/>
                </a:lnTo>
                <a:lnTo>
                  <a:pt x="44856" y="7211"/>
                </a:lnTo>
                <a:lnTo>
                  <a:pt x="42287" y="8402"/>
                </a:lnTo>
                <a:lnTo>
                  <a:pt x="39621" y="9196"/>
                </a:lnTo>
                <a:lnTo>
                  <a:pt x="37844" y="10678"/>
                </a:lnTo>
                <a:lnTo>
                  <a:pt x="36660" y="12619"/>
                </a:lnTo>
                <a:lnTo>
                  <a:pt x="35870" y="14864"/>
                </a:lnTo>
                <a:lnTo>
                  <a:pt x="34391" y="16362"/>
                </a:lnTo>
                <a:lnTo>
                  <a:pt x="32452" y="17360"/>
                </a:lnTo>
                <a:lnTo>
                  <a:pt x="30208" y="18026"/>
                </a:lnTo>
                <a:lnTo>
                  <a:pt x="28711" y="19422"/>
                </a:lnTo>
                <a:lnTo>
                  <a:pt x="27713" y="21305"/>
                </a:lnTo>
                <a:lnTo>
                  <a:pt x="27048" y="23513"/>
                </a:lnTo>
                <a:lnTo>
                  <a:pt x="25652" y="24985"/>
                </a:lnTo>
                <a:lnTo>
                  <a:pt x="23769" y="25967"/>
                </a:lnTo>
                <a:lnTo>
                  <a:pt x="21561" y="26621"/>
                </a:lnTo>
                <a:lnTo>
                  <a:pt x="19137" y="27057"/>
                </a:lnTo>
                <a:lnTo>
                  <a:pt x="16568" y="27347"/>
                </a:lnTo>
                <a:lnTo>
                  <a:pt x="13903" y="27541"/>
                </a:lnTo>
                <a:lnTo>
                  <a:pt x="11174" y="27670"/>
                </a:lnTo>
                <a:lnTo>
                  <a:pt x="0" y="279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2"/>
          <p:cNvSpPr/>
          <p:nvPr/>
        </p:nvSpPr>
        <p:spPr>
          <a:xfrm>
            <a:off x="945832" y="2888932"/>
            <a:ext cx="55384" cy="1"/>
          </a:xfrm>
          <a:custGeom>
            <a:avLst/>
            <a:gdLst/>
            <a:ahLst/>
            <a:cxnLst/>
            <a:rect l="0" t="0" r="0" b="0"/>
            <a:pathLst>
              <a:path w="55384" h="1">
                <a:moveTo>
                  <a:pt x="0" y="0"/>
                </a:moveTo>
                <a:lnTo>
                  <a:pt x="553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3"/>
          <p:cNvSpPr/>
          <p:nvPr/>
        </p:nvSpPr>
        <p:spPr>
          <a:xfrm>
            <a:off x="1082992" y="288893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4"/>
          <p:cNvSpPr/>
          <p:nvPr/>
        </p:nvSpPr>
        <p:spPr>
          <a:xfrm>
            <a:off x="1331594" y="238315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5"/>
          <p:cNvSpPr/>
          <p:nvPr/>
        </p:nvSpPr>
        <p:spPr>
          <a:xfrm>
            <a:off x="1194435" y="2366010"/>
            <a:ext cx="162869" cy="298342"/>
          </a:xfrm>
          <a:custGeom>
            <a:avLst/>
            <a:gdLst/>
            <a:ahLst/>
            <a:cxnLst/>
            <a:rect l="0" t="0" r="0" b="0"/>
            <a:pathLst>
              <a:path w="162869" h="298342">
                <a:moveTo>
                  <a:pt x="145732" y="8572"/>
                </a:moveTo>
                <a:lnTo>
                  <a:pt x="133800" y="8572"/>
                </a:lnTo>
                <a:lnTo>
                  <a:pt x="132062" y="7619"/>
                </a:lnTo>
                <a:lnTo>
                  <a:pt x="130904" y="6032"/>
                </a:lnTo>
                <a:lnTo>
                  <a:pt x="130132" y="4021"/>
                </a:lnTo>
                <a:lnTo>
                  <a:pt x="128664" y="2681"/>
                </a:lnTo>
                <a:lnTo>
                  <a:pt x="126733" y="1787"/>
                </a:lnTo>
                <a:lnTo>
                  <a:pt x="124494" y="1191"/>
                </a:lnTo>
                <a:lnTo>
                  <a:pt x="121096" y="794"/>
                </a:lnTo>
                <a:lnTo>
                  <a:pt x="116925" y="529"/>
                </a:lnTo>
                <a:lnTo>
                  <a:pt x="108164" y="235"/>
                </a:lnTo>
                <a:lnTo>
                  <a:pt x="94778" y="46"/>
                </a:lnTo>
                <a:lnTo>
                  <a:pt x="40005" y="0"/>
                </a:lnTo>
                <a:lnTo>
                  <a:pt x="38100" y="952"/>
                </a:lnTo>
                <a:lnTo>
                  <a:pt x="36830" y="2540"/>
                </a:lnTo>
                <a:lnTo>
                  <a:pt x="35983" y="4551"/>
                </a:lnTo>
                <a:lnTo>
                  <a:pt x="34466" y="5891"/>
                </a:lnTo>
                <a:lnTo>
                  <a:pt x="32502" y="6785"/>
                </a:lnTo>
                <a:lnTo>
                  <a:pt x="30240" y="7380"/>
                </a:lnTo>
                <a:lnTo>
                  <a:pt x="25187" y="10583"/>
                </a:lnTo>
                <a:lnTo>
                  <a:pt x="22506" y="12770"/>
                </a:lnTo>
                <a:lnTo>
                  <a:pt x="19767" y="15181"/>
                </a:lnTo>
                <a:lnTo>
                  <a:pt x="16988" y="17740"/>
                </a:lnTo>
                <a:lnTo>
                  <a:pt x="14182" y="20399"/>
                </a:lnTo>
                <a:lnTo>
                  <a:pt x="11360" y="22172"/>
                </a:lnTo>
                <a:lnTo>
                  <a:pt x="8525" y="23354"/>
                </a:lnTo>
                <a:lnTo>
                  <a:pt x="5683" y="24142"/>
                </a:lnTo>
                <a:lnTo>
                  <a:pt x="3789" y="25619"/>
                </a:lnTo>
                <a:lnTo>
                  <a:pt x="2526" y="27557"/>
                </a:lnTo>
                <a:lnTo>
                  <a:pt x="1122" y="32250"/>
                </a:lnTo>
                <a:lnTo>
                  <a:pt x="332" y="40247"/>
                </a:lnTo>
                <a:lnTo>
                  <a:pt x="147" y="45827"/>
                </a:lnTo>
                <a:lnTo>
                  <a:pt x="0" y="97124"/>
                </a:lnTo>
                <a:lnTo>
                  <a:pt x="952" y="99039"/>
                </a:lnTo>
                <a:lnTo>
                  <a:pt x="2540" y="100316"/>
                </a:lnTo>
                <a:lnTo>
                  <a:pt x="4550" y="101167"/>
                </a:lnTo>
                <a:lnTo>
                  <a:pt x="5891" y="102687"/>
                </a:lnTo>
                <a:lnTo>
                  <a:pt x="6785" y="104653"/>
                </a:lnTo>
                <a:lnTo>
                  <a:pt x="7380" y="106916"/>
                </a:lnTo>
                <a:lnTo>
                  <a:pt x="8730" y="108425"/>
                </a:lnTo>
                <a:lnTo>
                  <a:pt x="10582" y="109430"/>
                </a:lnTo>
                <a:lnTo>
                  <a:pt x="12770" y="110101"/>
                </a:lnTo>
                <a:lnTo>
                  <a:pt x="14228" y="111501"/>
                </a:lnTo>
                <a:lnTo>
                  <a:pt x="15200" y="113386"/>
                </a:lnTo>
                <a:lnTo>
                  <a:pt x="16280" y="118021"/>
                </a:lnTo>
                <a:lnTo>
                  <a:pt x="16760" y="123256"/>
                </a:lnTo>
                <a:lnTo>
                  <a:pt x="17841" y="125033"/>
                </a:lnTo>
                <a:lnTo>
                  <a:pt x="19514" y="126218"/>
                </a:lnTo>
                <a:lnTo>
                  <a:pt x="21581" y="127007"/>
                </a:lnTo>
                <a:lnTo>
                  <a:pt x="22960" y="128487"/>
                </a:lnTo>
                <a:lnTo>
                  <a:pt x="23879" y="130425"/>
                </a:lnTo>
                <a:lnTo>
                  <a:pt x="24492" y="132670"/>
                </a:lnTo>
                <a:lnTo>
                  <a:pt x="25853" y="134166"/>
                </a:lnTo>
                <a:lnTo>
                  <a:pt x="27712" y="135164"/>
                </a:lnTo>
                <a:lnTo>
                  <a:pt x="32319" y="136273"/>
                </a:lnTo>
                <a:lnTo>
                  <a:pt x="34881" y="136568"/>
                </a:lnTo>
                <a:lnTo>
                  <a:pt x="37541" y="136766"/>
                </a:lnTo>
                <a:lnTo>
                  <a:pt x="40267" y="136897"/>
                </a:lnTo>
                <a:lnTo>
                  <a:pt x="45836" y="137043"/>
                </a:lnTo>
                <a:lnTo>
                  <a:pt x="54327" y="137125"/>
                </a:lnTo>
                <a:lnTo>
                  <a:pt x="57173" y="136184"/>
                </a:lnTo>
                <a:lnTo>
                  <a:pt x="60022" y="134604"/>
                </a:lnTo>
                <a:lnTo>
                  <a:pt x="62875" y="132598"/>
                </a:lnTo>
                <a:lnTo>
                  <a:pt x="65729" y="131261"/>
                </a:lnTo>
                <a:lnTo>
                  <a:pt x="68584" y="130370"/>
                </a:lnTo>
                <a:lnTo>
                  <a:pt x="71440" y="129776"/>
                </a:lnTo>
                <a:lnTo>
                  <a:pt x="73344" y="128427"/>
                </a:lnTo>
                <a:lnTo>
                  <a:pt x="74613" y="126575"/>
                </a:lnTo>
                <a:lnTo>
                  <a:pt x="75459" y="124388"/>
                </a:lnTo>
                <a:lnTo>
                  <a:pt x="76976" y="122930"/>
                </a:lnTo>
                <a:lnTo>
                  <a:pt x="78940" y="121959"/>
                </a:lnTo>
                <a:lnTo>
                  <a:pt x="81201" y="121311"/>
                </a:lnTo>
                <a:lnTo>
                  <a:pt x="86254" y="118051"/>
                </a:lnTo>
                <a:lnTo>
                  <a:pt x="88935" y="115848"/>
                </a:lnTo>
                <a:lnTo>
                  <a:pt x="91675" y="113427"/>
                </a:lnTo>
                <a:lnTo>
                  <a:pt x="97259" y="108197"/>
                </a:lnTo>
                <a:lnTo>
                  <a:pt x="100082" y="106421"/>
                </a:lnTo>
                <a:lnTo>
                  <a:pt x="102916" y="105237"/>
                </a:lnTo>
                <a:lnTo>
                  <a:pt x="105758" y="104448"/>
                </a:lnTo>
                <a:lnTo>
                  <a:pt x="108605" y="102969"/>
                </a:lnTo>
                <a:lnTo>
                  <a:pt x="111456" y="101031"/>
                </a:lnTo>
                <a:lnTo>
                  <a:pt x="114309" y="98786"/>
                </a:lnTo>
                <a:lnTo>
                  <a:pt x="117163" y="97290"/>
                </a:lnTo>
                <a:lnTo>
                  <a:pt x="120019" y="96292"/>
                </a:lnTo>
                <a:lnTo>
                  <a:pt x="122875" y="95627"/>
                </a:lnTo>
                <a:lnTo>
                  <a:pt x="124779" y="94231"/>
                </a:lnTo>
                <a:lnTo>
                  <a:pt x="126048" y="92348"/>
                </a:lnTo>
                <a:lnTo>
                  <a:pt x="126895" y="90140"/>
                </a:lnTo>
                <a:lnTo>
                  <a:pt x="128411" y="88669"/>
                </a:lnTo>
                <a:lnTo>
                  <a:pt x="130375" y="87687"/>
                </a:lnTo>
                <a:lnTo>
                  <a:pt x="132636" y="87033"/>
                </a:lnTo>
                <a:lnTo>
                  <a:pt x="135097" y="84692"/>
                </a:lnTo>
                <a:lnTo>
                  <a:pt x="137689" y="81226"/>
                </a:lnTo>
                <a:lnTo>
                  <a:pt x="140370" y="77011"/>
                </a:lnTo>
                <a:lnTo>
                  <a:pt x="143110" y="73248"/>
                </a:lnTo>
                <a:lnTo>
                  <a:pt x="145889" y="69787"/>
                </a:lnTo>
                <a:lnTo>
                  <a:pt x="148694" y="66527"/>
                </a:lnTo>
                <a:lnTo>
                  <a:pt x="150564" y="63401"/>
                </a:lnTo>
                <a:lnTo>
                  <a:pt x="152642" y="57388"/>
                </a:lnTo>
                <a:lnTo>
                  <a:pt x="153812" y="48648"/>
                </a:lnTo>
                <a:lnTo>
                  <a:pt x="154929" y="46719"/>
                </a:lnTo>
                <a:lnTo>
                  <a:pt x="156625" y="45433"/>
                </a:lnTo>
                <a:lnTo>
                  <a:pt x="158709" y="44576"/>
                </a:lnTo>
                <a:lnTo>
                  <a:pt x="160099" y="43053"/>
                </a:lnTo>
                <a:lnTo>
                  <a:pt x="161025" y="41084"/>
                </a:lnTo>
                <a:lnTo>
                  <a:pt x="162054" y="36357"/>
                </a:lnTo>
                <a:lnTo>
                  <a:pt x="162633" y="30246"/>
                </a:lnTo>
                <a:lnTo>
                  <a:pt x="162714" y="30641"/>
                </a:lnTo>
                <a:lnTo>
                  <a:pt x="162845" y="38120"/>
                </a:lnTo>
                <a:lnTo>
                  <a:pt x="162868" y="50559"/>
                </a:lnTo>
                <a:lnTo>
                  <a:pt x="161918" y="54661"/>
                </a:lnTo>
                <a:lnTo>
                  <a:pt x="158323" y="61759"/>
                </a:lnTo>
                <a:lnTo>
                  <a:pt x="156091" y="70628"/>
                </a:lnTo>
                <a:lnTo>
                  <a:pt x="155495" y="75660"/>
                </a:lnTo>
                <a:lnTo>
                  <a:pt x="155098" y="80920"/>
                </a:lnTo>
                <a:lnTo>
                  <a:pt x="154834" y="86331"/>
                </a:lnTo>
                <a:lnTo>
                  <a:pt x="154540" y="97424"/>
                </a:lnTo>
                <a:lnTo>
                  <a:pt x="154304" y="294312"/>
                </a:lnTo>
                <a:lnTo>
                  <a:pt x="153352" y="296220"/>
                </a:lnTo>
                <a:lnTo>
                  <a:pt x="151764" y="297492"/>
                </a:lnTo>
                <a:lnTo>
                  <a:pt x="149754" y="298341"/>
                </a:lnTo>
                <a:lnTo>
                  <a:pt x="148413" y="297954"/>
                </a:lnTo>
                <a:lnTo>
                  <a:pt x="147519" y="296743"/>
                </a:lnTo>
                <a:lnTo>
                  <a:pt x="146924" y="294983"/>
                </a:lnTo>
                <a:lnTo>
                  <a:pt x="145574" y="293811"/>
                </a:lnTo>
                <a:lnTo>
                  <a:pt x="143721" y="293029"/>
                </a:lnTo>
                <a:lnTo>
                  <a:pt x="137159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6"/>
          <p:cNvSpPr/>
          <p:nvPr/>
        </p:nvSpPr>
        <p:spPr>
          <a:xfrm>
            <a:off x="1151572" y="2743200"/>
            <a:ext cx="385763" cy="42863"/>
          </a:xfrm>
          <a:custGeom>
            <a:avLst/>
            <a:gdLst/>
            <a:ahLst/>
            <a:cxnLst/>
            <a:rect l="0" t="0" r="0" b="0"/>
            <a:pathLst>
              <a:path w="385763" h="42863">
                <a:moveTo>
                  <a:pt x="0" y="42862"/>
                </a:moveTo>
                <a:lnTo>
                  <a:pt x="131235" y="42862"/>
                </a:lnTo>
                <a:lnTo>
                  <a:pt x="135115" y="41910"/>
                </a:lnTo>
                <a:lnTo>
                  <a:pt x="139607" y="40322"/>
                </a:lnTo>
                <a:lnTo>
                  <a:pt x="144506" y="38311"/>
                </a:lnTo>
                <a:lnTo>
                  <a:pt x="148725" y="36970"/>
                </a:lnTo>
                <a:lnTo>
                  <a:pt x="152490" y="36077"/>
                </a:lnTo>
                <a:lnTo>
                  <a:pt x="155953" y="35481"/>
                </a:lnTo>
                <a:lnTo>
                  <a:pt x="159213" y="34132"/>
                </a:lnTo>
                <a:lnTo>
                  <a:pt x="162340" y="32279"/>
                </a:lnTo>
                <a:lnTo>
                  <a:pt x="165376" y="30092"/>
                </a:lnTo>
                <a:lnTo>
                  <a:pt x="168354" y="28633"/>
                </a:lnTo>
                <a:lnTo>
                  <a:pt x="171291" y="27661"/>
                </a:lnTo>
                <a:lnTo>
                  <a:pt x="177094" y="26581"/>
                </a:lnTo>
                <a:lnTo>
                  <a:pt x="182848" y="26101"/>
                </a:lnTo>
                <a:lnTo>
                  <a:pt x="184764" y="25021"/>
                </a:lnTo>
                <a:lnTo>
                  <a:pt x="186041" y="23348"/>
                </a:lnTo>
                <a:lnTo>
                  <a:pt x="186892" y="21280"/>
                </a:lnTo>
                <a:lnTo>
                  <a:pt x="189365" y="19901"/>
                </a:lnTo>
                <a:lnTo>
                  <a:pt x="192918" y="18983"/>
                </a:lnTo>
                <a:lnTo>
                  <a:pt x="197192" y="18370"/>
                </a:lnTo>
                <a:lnTo>
                  <a:pt x="200042" y="17009"/>
                </a:lnTo>
                <a:lnTo>
                  <a:pt x="201941" y="15149"/>
                </a:lnTo>
                <a:lnTo>
                  <a:pt x="203207" y="12957"/>
                </a:lnTo>
                <a:lnTo>
                  <a:pt x="205004" y="11495"/>
                </a:lnTo>
                <a:lnTo>
                  <a:pt x="207154" y="10521"/>
                </a:lnTo>
                <a:lnTo>
                  <a:pt x="212084" y="9438"/>
                </a:lnTo>
                <a:lnTo>
                  <a:pt x="223009" y="8743"/>
                </a:lnTo>
                <a:lnTo>
                  <a:pt x="234339" y="8606"/>
                </a:lnTo>
                <a:lnTo>
                  <a:pt x="380047" y="8572"/>
                </a:lnTo>
                <a:lnTo>
                  <a:pt x="381953" y="7620"/>
                </a:lnTo>
                <a:lnTo>
                  <a:pt x="383222" y="6032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7"/>
          <p:cNvSpPr/>
          <p:nvPr/>
        </p:nvSpPr>
        <p:spPr>
          <a:xfrm>
            <a:off x="1203007" y="2863214"/>
            <a:ext cx="183834" cy="128589"/>
          </a:xfrm>
          <a:custGeom>
            <a:avLst/>
            <a:gdLst/>
            <a:ahLst/>
            <a:cxnLst/>
            <a:rect l="0" t="0" r="0" b="0"/>
            <a:pathLst>
              <a:path w="183834" h="12858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7778" y="6845"/>
                </a:lnTo>
                <a:lnTo>
                  <a:pt x="8043" y="9326"/>
                </a:lnTo>
                <a:lnTo>
                  <a:pt x="8219" y="11932"/>
                </a:lnTo>
                <a:lnTo>
                  <a:pt x="8337" y="14623"/>
                </a:lnTo>
                <a:lnTo>
                  <a:pt x="8468" y="20152"/>
                </a:lnTo>
                <a:lnTo>
                  <a:pt x="8572" y="114291"/>
                </a:lnTo>
                <a:lnTo>
                  <a:pt x="7620" y="116199"/>
                </a:lnTo>
                <a:lnTo>
                  <a:pt x="6032" y="117471"/>
                </a:lnTo>
                <a:lnTo>
                  <a:pt x="4022" y="118319"/>
                </a:lnTo>
                <a:lnTo>
                  <a:pt x="3633" y="118885"/>
                </a:lnTo>
                <a:lnTo>
                  <a:pt x="4327" y="119262"/>
                </a:lnTo>
                <a:lnTo>
                  <a:pt x="9855" y="119792"/>
                </a:lnTo>
                <a:lnTo>
                  <a:pt x="14857" y="119916"/>
                </a:lnTo>
                <a:lnTo>
                  <a:pt x="97155" y="120016"/>
                </a:lnTo>
                <a:lnTo>
                  <a:pt x="100012" y="120968"/>
                </a:lnTo>
                <a:lnTo>
                  <a:pt x="105728" y="124567"/>
                </a:lnTo>
                <a:lnTo>
                  <a:pt x="111442" y="126801"/>
                </a:lnTo>
                <a:lnTo>
                  <a:pt x="117157" y="127794"/>
                </a:lnTo>
                <a:lnTo>
                  <a:pt x="122873" y="128235"/>
                </a:lnTo>
                <a:lnTo>
                  <a:pt x="128587" y="128431"/>
                </a:lnTo>
                <a:lnTo>
                  <a:pt x="140018" y="128557"/>
                </a:lnTo>
                <a:lnTo>
                  <a:pt x="183833" y="128588"/>
                </a:lnTo>
                <a:lnTo>
                  <a:pt x="176162" y="128588"/>
                </a:lnTo>
                <a:lnTo>
                  <a:pt x="174591" y="127636"/>
                </a:lnTo>
                <a:lnTo>
                  <a:pt x="173544" y="126048"/>
                </a:lnTo>
                <a:lnTo>
                  <a:pt x="171450" y="1200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8"/>
          <p:cNvSpPr/>
          <p:nvPr/>
        </p:nvSpPr>
        <p:spPr>
          <a:xfrm>
            <a:off x="1340167" y="2897505"/>
            <a:ext cx="8573" cy="317183"/>
          </a:xfrm>
          <a:custGeom>
            <a:avLst/>
            <a:gdLst/>
            <a:ahLst/>
            <a:cxnLst/>
            <a:rect l="0" t="0" r="0" b="0"/>
            <a:pathLst>
              <a:path w="8573" h="317183">
                <a:moveTo>
                  <a:pt x="0" y="0"/>
                </a:moveTo>
                <a:lnTo>
                  <a:pt x="0" y="165694"/>
                </a:lnTo>
                <a:lnTo>
                  <a:pt x="952" y="167612"/>
                </a:lnTo>
                <a:lnTo>
                  <a:pt x="2540" y="168891"/>
                </a:lnTo>
                <a:lnTo>
                  <a:pt x="4551" y="169744"/>
                </a:lnTo>
                <a:lnTo>
                  <a:pt x="5891" y="171265"/>
                </a:lnTo>
                <a:lnTo>
                  <a:pt x="6785" y="173232"/>
                </a:lnTo>
                <a:lnTo>
                  <a:pt x="7381" y="175495"/>
                </a:lnTo>
                <a:lnTo>
                  <a:pt x="7778" y="177957"/>
                </a:lnTo>
                <a:lnTo>
                  <a:pt x="8043" y="180550"/>
                </a:lnTo>
                <a:lnTo>
                  <a:pt x="8219" y="183232"/>
                </a:lnTo>
                <a:lnTo>
                  <a:pt x="8468" y="191557"/>
                </a:lnTo>
                <a:lnTo>
                  <a:pt x="8572" y="294322"/>
                </a:lnTo>
                <a:lnTo>
                  <a:pt x="7620" y="296227"/>
                </a:lnTo>
                <a:lnTo>
                  <a:pt x="6032" y="297497"/>
                </a:lnTo>
                <a:lnTo>
                  <a:pt x="4022" y="298344"/>
                </a:lnTo>
                <a:lnTo>
                  <a:pt x="2681" y="299861"/>
                </a:lnTo>
                <a:lnTo>
                  <a:pt x="1787" y="301824"/>
                </a:lnTo>
                <a:lnTo>
                  <a:pt x="1192" y="304086"/>
                </a:lnTo>
                <a:lnTo>
                  <a:pt x="794" y="306546"/>
                </a:lnTo>
                <a:lnTo>
                  <a:pt x="529" y="309139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9"/>
          <p:cNvSpPr/>
          <p:nvPr/>
        </p:nvSpPr>
        <p:spPr>
          <a:xfrm>
            <a:off x="5686427" y="1731645"/>
            <a:ext cx="402906" cy="342901"/>
          </a:xfrm>
          <a:custGeom>
            <a:avLst/>
            <a:gdLst/>
            <a:ahLst/>
            <a:cxnLst/>
            <a:rect l="0" t="0" r="0" b="0"/>
            <a:pathLst>
              <a:path w="402906" h="342901">
                <a:moveTo>
                  <a:pt x="402905" y="77152"/>
                </a:moveTo>
                <a:lnTo>
                  <a:pt x="402905" y="72601"/>
                </a:lnTo>
                <a:lnTo>
                  <a:pt x="401953" y="71261"/>
                </a:lnTo>
                <a:lnTo>
                  <a:pt x="400365" y="70367"/>
                </a:lnTo>
                <a:lnTo>
                  <a:pt x="398355" y="69771"/>
                </a:lnTo>
                <a:lnTo>
                  <a:pt x="397014" y="68422"/>
                </a:lnTo>
                <a:lnTo>
                  <a:pt x="396120" y="66569"/>
                </a:lnTo>
                <a:lnTo>
                  <a:pt x="395524" y="64382"/>
                </a:lnTo>
                <a:lnTo>
                  <a:pt x="392322" y="59411"/>
                </a:lnTo>
                <a:lnTo>
                  <a:pt x="390135" y="56753"/>
                </a:lnTo>
                <a:lnTo>
                  <a:pt x="387724" y="54980"/>
                </a:lnTo>
                <a:lnTo>
                  <a:pt x="369661" y="47351"/>
                </a:lnTo>
                <a:lnTo>
                  <a:pt x="363598" y="44902"/>
                </a:lnTo>
                <a:lnTo>
                  <a:pt x="349240" y="39641"/>
                </a:lnTo>
                <a:lnTo>
                  <a:pt x="325092" y="31324"/>
                </a:lnTo>
                <a:lnTo>
                  <a:pt x="317692" y="28503"/>
                </a:lnTo>
                <a:lnTo>
                  <a:pt x="310854" y="25669"/>
                </a:lnTo>
                <a:lnTo>
                  <a:pt x="304390" y="22828"/>
                </a:lnTo>
                <a:lnTo>
                  <a:pt x="296271" y="19981"/>
                </a:lnTo>
                <a:lnTo>
                  <a:pt x="287048" y="17130"/>
                </a:lnTo>
                <a:lnTo>
                  <a:pt x="277090" y="14278"/>
                </a:lnTo>
                <a:lnTo>
                  <a:pt x="267593" y="12376"/>
                </a:lnTo>
                <a:lnTo>
                  <a:pt x="258405" y="11108"/>
                </a:lnTo>
                <a:lnTo>
                  <a:pt x="249421" y="10263"/>
                </a:lnTo>
                <a:lnTo>
                  <a:pt x="239622" y="8747"/>
                </a:lnTo>
                <a:lnTo>
                  <a:pt x="229280" y="6783"/>
                </a:lnTo>
                <a:lnTo>
                  <a:pt x="218575" y="4522"/>
                </a:lnTo>
                <a:lnTo>
                  <a:pt x="207628" y="3015"/>
                </a:lnTo>
                <a:lnTo>
                  <a:pt x="196521" y="2010"/>
                </a:lnTo>
                <a:lnTo>
                  <a:pt x="175924" y="893"/>
                </a:lnTo>
                <a:lnTo>
                  <a:pt x="160419" y="396"/>
                </a:lnTo>
                <a:lnTo>
                  <a:pt x="116412" y="23"/>
                </a:lnTo>
                <a:lnTo>
                  <a:pt x="100289" y="3"/>
                </a:lnTo>
                <a:lnTo>
                  <a:pt x="98291" y="954"/>
                </a:lnTo>
                <a:lnTo>
                  <a:pt x="96959" y="2541"/>
                </a:lnTo>
                <a:lnTo>
                  <a:pt x="96071" y="4551"/>
                </a:lnTo>
                <a:lnTo>
                  <a:pt x="94527" y="5891"/>
                </a:lnTo>
                <a:lnTo>
                  <a:pt x="92544" y="6785"/>
                </a:lnTo>
                <a:lnTo>
                  <a:pt x="90270" y="7381"/>
                </a:lnTo>
                <a:lnTo>
                  <a:pt x="88754" y="8730"/>
                </a:lnTo>
                <a:lnTo>
                  <a:pt x="87744" y="10582"/>
                </a:lnTo>
                <a:lnTo>
                  <a:pt x="87070" y="12770"/>
                </a:lnTo>
                <a:lnTo>
                  <a:pt x="83781" y="17740"/>
                </a:lnTo>
                <a:lnTo>
                  <a:pt x="81571" y="20399"/>
                </a:lnTo>
                <a:lnTo>
                  <a:pt x="80097" y="23124"/>
                </a:lnTo>
                <a:lnTo>
                  <a:pt x="77071" y="32463"/>
                </a:lnTo>
                <a:lnTo>
                  <a:pt x="72988" y="41733"/>
                </a:lnTo>
                <a:lnTo>
                  <a:pt x="70565" y="44967"/>
                </a:lnTo>
                <a:lnTo>
                  <a:pt x="67998" y="47123"/>
                </a:lnTo>
                <a:lnTo>
                  <a:pt x="65333" y="48560"/>
                </a:lnTo>
                <a:lnTo>
                  <a:pt x="63557" y="50471"/>
                </a:lnTo>
                <a:lnTo>
                  <a:pt x="62373" y="52697"/>
                </a:lnTo>
                <a:lnTo>
                  <a:pt x="58167" y="62921"/>
                </a:lnTo>
                <a:lnTo>
                  <a:pt x="53473" y="71780"/>
                </a:lnTo>
                <a:lnTo>
                  <a:pt x="48212" y="78892"/>
                </a:lnTo>
                <a:lnTo>
                  <a:pt x="46428" y="83074"/>
                </a:lnTo>
                <a:lnTo>
                  <a:pt x="44446" y="92802"/>
                </a:lnTo>
                <a:lnTo>
                  <a:pt x="41025" y="100935"/>
                </a:lnTo>
                <a:lnTo>
                  <a:pt x="33744" y="110869"/>
                </a:lnTo>
                <a:lnTo>
                  <a:pt x="31068" y="113917"/>
                </a:lnTo>
                <a:lnTo>
                  <a:pt x="29283" y="117855"/>
                </a:lnTo>
                <a:lnTo>
                  <a:pt x="27301" y="127310"/>
                </a:lnTo>
                <a:lnTo>
                  <a:pt x="23880" y="135322"/>
                </a:lnTo>
                <a:lnTo>
                  <a:pt x="20137" y="142058"/>
                </a:lnTo>
                <a:lnTo>
                  <a:pt x="17077" y="152158"/>
                </a:lnTo>
                <a:lnTo>
                  <a:pt x="12986" y="161605"/>
                </a:lnTo>
                <a:lnTo>
                  <a:pt x="10533" y="172154"/>
                </a:lnTo>
                <a:lnTo>
                  <a:pt x="9442" y="182240"/>
                </a:lnTo>
                <a:lnTo>
                  <a:pt x="8958" y="189898"/>
                </a:lnTo>
                <a:lnTo>
                  <a:pt x="7876" y="193273"/>
                </a:lnTo>
                <a:lnTo>
                  <a:pt x="2755" y="203528"/>
                </a:lnTo>
                <a:lnTo>
                  <a:pt x="1223" y="213011"/>
                </a:lnTo>
                <a:lnTo>
                  <a:pt x="542" y="221036"/>
                </a:lnTo>
                <a:lnTo>
                  <a:pt x="159" y="230910"/>
                </a:lnTo>
                <a:lnTo>
                  <a:pt x="46" y="242407"/>
                </a:lnTo>
                <a:lnTo>
                  <a:pt x="0" y="275623"/>
                </a:lnTo>
                <a:lnTo>
                  <a:pt x="1905" y="278998"/>
                </a:lnTo>
                <a:lnTo>
                  <a:pt x="11781" y="288300"/>
                </a:lnTo>
                <a:lnTo>
                  <a:pt x="13568" y="291260"/>
                </a:lnTo>
                <a:lnTo>
                  <a:pt x="14759" y="294185"/>
                </a:lnTo>
                <a:lnTo>
                  <a:pt x="20987" y="302854"/>
                </a:lnTo>
                <a:lnTo>
                  <a:pt x="22563" y="305725"/>
                </a:lnTo>
                <a:lnTo>
                  <a:pt x="25734" y="314317"/>
                </a:lnTo>
                <a:lnTo>
                  <a:pt x="29851" y="320036"/>
                </a:lnTo>
                <a:lnTo>
                  <a:pt x="32282" y="321942"/>
                </a:lnTo>
                <a:lnTo>
                  <a:pt x="34856" y="323213"/>
                </a:lnTo>
                <a:lnTo>
                  <a:pt x="37524" y="324060"/>
                </a:lnTo>
                <a:lnTo>
                  <a:pt x="39302" y="325578"/>
                </a:lnTo>
                <a:lnTo>
                  <a:pt x="40489" y="327541"/>
                </a:lnTo>
                <a:lnTo>
                  <a:pt x="41279" y="329803"/>
                </a:lnTo>
                <a:lnTo>
                  <a:pt x="42758" y="331311"/>
                </a:lnTo>
                <a:lnTo>
                  <a:pt x="44697" y="332317"/>
                </a:lnTo>
                <a:lnTo>
                  <a:pt x="46943" y="332987"/>
                </a:lnTo>
                <a:lnTo>
                  <a:pt x="51977" y="336271"/>
                </a:lnTo>
                <a:lnTo>
                  <a:pt x="54653" y="338481"/>
                </a:lnTo>
                <a:lnTo>
                  <a:pt x="57389" y="339954"/>
                </a:lnTo>
                <a:lnTo>
                  <a:pt x="62970" y="341590"/>
                </a:lnTo>
                <a:lnTo>
                  <a:pt x="74314" y="342641"/>
                </a:lnTo>
                <a:lnTo>
                  <a:pt x="85727" y="342849"/>
                </a:lnTo>
                <a:lnTo>
                  <a:pt x="277014" y="342900"/>
                </a:lnTo>
                <a:lnTo>
                  <a:pt x="279925" y="341947"/>
                </a:lnTo>
                <a:lnTo>
                  <a:pt x="285700" y="338349"/>
                </a:lnTo>
                <a:lnTo>
                  <a:pt x="297168" y="329230"/>
                </a:lnTo>
                <a:lnTo>
                  <a:pt x="302889" y="327299"/>
                </a:lnTo>
                <a:lnTo>
                  <a:pt x="304795" y="325832"/>
                </a:lnTo>
                <a:lnTo>
                  <a:pt x="306066" y="323901"/>
                </a:lnTo>
                <a:lnTo>
                  <a:pt x="306913" y="321662"/>
                </a:lnTo>
                <a:lnTo>
                  <a:pt x="308431" y="320168"/>
                </a:lnTo>
                <a:lnTo>
                  <a:pt x="310394" y="319173"/>
                </a:lnTo>
                <a:lnTo>
                  <a:pt x="312656" y="318509"/>
                </a:lnTo>
                <a:lnTo>
                  <a:pt x="315117" y="316162"/>
                </a:lnTo>
                <a:lnTo>
                  <a:pt x="323130" y="304709"/>
                </a:lnTo>
                <a:lnTo>
                  <a:pt x="328715" y="297986"/>
                </a:lnTo>
                <a:lnTo>
                  <a:pt x="334372" y="289283"/>
                </a:lnTo>
                <a:lnTo>
                  <a:pt x="340060" y="280017"/>
                </a:lnTo>
                <a:lnTo>
                  <a:pt x="347666" y="269446"/>
                </a:lnTo>
                <a:lnTo>
                  <a:pt x="349780" y="263264"/>
                </a:lnTo>
                <a:lnTo>
                  <a:pt x="350969" y="254428"/>
                </a:lnTo>
                <a:lnTo>
                  <a:pt x="352089" y="251533"/>
                </a:lnTo>
                <a:lnTo>
                  <a:pt x="355872" y="245777"/>
                </a:lnTo>
                <a:lnTo>
                  <a:pt x="358189" y="237504"/>
                </a:lnTo>
                <a:lnTo>
                  <a:pt x="358807" y="232631"/>
                </a:lnTo>
                <a:lnTo>
                  <a:pt x="360171" y="229382"/>
                </a:lnTo>
                <a:lnTo>
                  <a:pt x="362034" y="227216"/>
                </a:lnTo>
                <a:lnTo>
                  <a:pt x="364227" y="225772"/>
                </a:lnTo>
                <a:lnTo>
                  <a:pt x="365690" y="223857"/>
                </a:lnTo>
                <a:lnTo>
                  <a:pt x="366665" y="221628"/>
                </a:lnTo>
                <a:lnTo>
                  <a:pt x="367749" y="216611"/>
                </a:lnTo>
                <a:lnTo>
                  <a:pt x="368230" y="211206"/>
                </a:lnTo>
                <a:lnTo>
                  <a:pt x="369311" y="209384"/>
                </a:lnTo>
                <a:lnTo>
                  <a:pt x="370984" y="208169"/>
                </a:lnTo>
                <a:lnTo>
                  <a:pt x="373052" y="207359"/>
                </a:lnTo>
                <a:lnTo>
                  <a:pt x="374430" y="205867"/>
                </a:lnTo>
                <a:lnTo>
                  <a:pt x="375349" y="203919"/>
                </a:lnTo>
                <a:lnTo>
                  <a:pt x="376371" y="199216"/>
                </a:lnTo>
                <a:lnTo>
                  <a:pt x="376945" y="191212"/>
                </a:lnTo>
                <a:lnTo>
                  <a:pt x="377116" y="182809"/>
                </a:lnTo>
                <a:lnTo>
                  <a:pt x="377155" y="177133"/>
                </a:lnTo>
                <a:lnTo>
                  <a:pt x="376214" y="174286"/>
                </a:lnTo>
                <a:lnTo>
                  <a:pt x="371290" y="165728"/>
                </a:lnTo>
                <a:lnTo>
                  <a:pt x="368455" y="157160"/>
                </a:lnTo>
                <a:lnTo>
                  <a:pt x="361339" y="147425"/>
                </a:lnTo>
                <a:lnTo>
                  <a:pt x="360619" y="143944"/>
                </a:lnTo>
                <a:lnTo>
                  <a:pt x="360157" y="133949"/>
                </a:lnTo>
                <a:lnTo>
                  <a:pt x="359166" y="132162"/>
                </a:lnTo>
                <a:lnTo>
                  <a:pt x="357553" y="130970"/>
                </a:lnTo>
                <a:lnTo>
                  <a:pt x="355525" y="130176"/>
                </a:lnTo>
                <a:lnTo>
                  <a:pt x="354174" y="128694"/>
                </a:lnTo>
                <a:lnTo>
                  <a:pt x="353272" y="126753"/>
                </a:lnTo>
                <a:lnTo>
                  <a:pt x="352672" y="124507"/>
                </a:lnTo>
                <a:lnTo>
                  <a:pt x="349465" y="119471"/>
                </a:lnTo>
                <a:lnTo>
                  <a:pt x="342303" y="111281"/>
                </a:lnTo>
                <a:lnTo>
                  <a:pt x="334149" y="102822"/>
                </a:lnTo>
                <a:lnTo>
                  <a:pt x="331350" y="99980"/>
                </a:lnTo>
                <a:lnTo>
                  <a:pt x="329484" y="97133"/>
                </a:lnTo>
                <a:lnTo>
                  <a:pt x="327411" y="91430"/>
                </a:lnTo>
                <a:lnTo>
                  <a:pt x="324953" y="88576"/>
                </a:lnTo>
                <a:lnTo>
                  <a:pt x="309861" y="77151"/>
                </a:lnTo>
                <a:lnTo>
                  <a:pt x="302497" y="71436"/>
                </a:lnTo>
                <a:lnTo>
                  <a:pt x="292874" y="65722"/>
                </a:lnTo>
                <a:lnTo>
                  <a:pt x="277066" y="54292"/>
                </a:lnTo>
                <a:lnTo>
                  <a:pt x="267284" y="48577"/>
                </a:lnTo>
                <a:lnTo>
                  <a:pt x="261056" y="45719"/>
                </a:lnTo>
                <a:lnTo>
                  <a:pt x="254047" y="42862"/>
                </a:lnTo>
                <a:lnTo>
                  <a:pt x="246516" y="40005"/>
                </a:lnTo>
                <a:lnTo>
                  <a:pt x="235609" y="34290"/>
                </a:lnTo>
                <a:lnTo>
                  <a:pt x="226634" y="28575"/>
                </a:lnTo>
                <a:lnTo>
                  <a:pt x="216295" y="22860"/>
                </a:lnTo>
                <a:lnTo>
                  <a:pt x="205350" y="14605"/>
                </a:lnTo>
                <a:lnTo>
                  <a:pt x="18859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0"/>
          <p:cNvSpPr/>
          <p:nvPr/>
        </p:nvSpPr>
        <p:spPr>
          <a:xfrm>
            <a:off x="2265997" y="2117407"/>
            <a:ext cx="377190" cy="360046"/>
          </a:xfrm>
          <a:custGeom>
            <a:avLst/>
            <a:gdLst/>
            <a:ahLst/>
            <a:cxnLst/>
            <a:rect l="0" t="0" r="0" b="0"/>
            <a:pathLst>
              <a:path w="377190" h="360046">
                <a:moveTo>
                  <a:pt x="342900" y="51435"/>
                </a:moveTo>
                <a:lnTo>
                  <a:pt x="330968" y="51435"/>
                </a:lnTo>
                <a:lnTo>
                  <a:pt x="328278" y="50482"/>
                </a:lnTo>
                <a:lnTo>
                  <a:pt x="319941" y="45544"/>
                </a:lnTo>
                <a:lnTo>
                  <a:pt x="311438" y="42704"/>
                </a:lnTo>
                <a:lnTo>
                  <a:pt x="301934" y="36254"/>
                </a:lnTo>
                <a:lnTo>
                  <a:pt x="292625" y="31036"/>
                </a:lnTo>
                <a:lnTo>
                  <a:pt x="276675" y="22742"/>
                </a:lnTo>
                <a:lnTo>
                  <a:pt x="268064" y="19633"/>
                </a:lnTo>
                <a:lnTo>
                  <a:pt x="260109" y="17298"/>
                </a:lnTo>
                <a:lnTo>
                  <a:pt x="250224" y="13086"/>
                </a:lnTo>
                <a:lnTo>
                  <a:pt x="239481" y="8038"/>
                </a:lnTo>
                <a:lnTo>
                  <a:pt x="229308" y="3573"/>
                </a:lnTo>
                <a:lnTo>
                  <a:pt x="221612" y="1588"/>
                </a:lnTo>
                <a:lnTo>
                  <a:pt x="212477" y="706"/>
                </a:lnTo>
                <a:lnTo>
                  <a:pt x="202067" y="314"/>
                </a:lnTo>
                <a:lnTo>
                  <a:pt x="179861" y="62"/>
                </a:lnTo>
                <a:lnTo>
                  <a:pt x="108598" y="0"/>
                </a:lnTo>
                <a:lnTo>
                  <a:pt x="105736" y="953"/>
                </a:lnTo>
                <a:lnTo>
                  <a:pt x="97158" y="5892"/>
                </a:lnTo>
                <a:lnTo>
                  <a:pt x="88583" y="8731"/>
                </a:lnTo>
                <a:lnTo>
                  <a:pt x="80010" y="14229"/>
                </a:lnTo>
                <a:lnTo>
                  <a:pt x="74295" y="15849"/>
                </a:lnTo>
                <a:lnTo>
                  <a:pt x="72390" y="17234"/>
                </a:lnTo>
                <a:lnTo>
                  <a:pt x="71120" y="19109"/>
                </a:lnTo>
                <a:lnTo>
                  <a:pt x="70273" y="21312"/>
                </a:lnTo>
                <a:lnTo>
                  <a:pt x="67804" y="23733"/>
                </a:lnTo>
                <a:lnTo>
                  <a:pt x="56179" y="31691"/>
                </a:lnTo>
                <a:lnTo>
                  <a:pt x="46279" y="40082"/>
                </a:lnTo>
                <a:lnTo>
                  <a:pt x="40253" y="45754"/>
                </a:lnTo>
                <a:lnTo>
                  <a:pt x="37313" y="47648"/>
                </a:lnTo>
                <a:lnTo>
                  <a:pt x="31506" y="49752"/>
                </a:lnTo>
                <a:lnTo>
                  <a:pt x="29577" y="51266"/>
                </a:lnTo>
                <a:lnTo>
                  <a:pt x="28290" y="53227"/>
                </a:lnTo>
                <a:lnTo>
                  <a:pt x="26861" y="57946"/>
                </a:lnTo>
                <a:lnTo>
                  <a:pt x="26226" y="63219"/>
                </a:lnTo>
                <a:lnTo>
                  <a:pt x="25104" y="65959"/>
                </a:lnTo>
                <a:lnTo>
                  <a:pt x="19926" y="74365"/>
                </a:lnTo>
                <a:lnTo>
                  <a:pt x="17016" y="82888"/>
                </a:lnTo>
                <a:lnTo>
                  <a:pt x="11498" y="91446"/>
                </a:lnTo>
                <a:lnTo>
                  <a:pt x="9873" y="97158"/>
                </a:lnTo>
                <a:lnTo>
                  <a:pt x="8958" y="105729"/>
                </a:lnTo>
                <a:lnTo>
                  <a:pt x="7877" y="108586"/>
                </a:lnTo>
                <a:lnTo>
                  <a:pt x="2757" y="117158"/>
                </a:lnTo>
                <a:lnTo>
                  <a:pt x="1226" y="122873"/>
                </a:lnTo>
                <a:lnTo>
                  <a:pt x="545" y="131128"/>
                </a:lnTo>
                <a:lnTo>
                  <a:pt x="242" y="140194"/>
                </a:lnTo>
                <a:lnTo>
                  <a:pt x="48" y="153776"/>
                </a:lnTo>
                <a:lnTo>
                  <a:pt x="0" y="220498"/>
                </a:lnTo>
                <a:lnTo>
                  <a:pt x="2540" y="231666"/>
                </a:lnTo>
                <a:lnTo>
                  <a:pt x="6844" y="242028"/>
                </a:lnTo>
                <a:lnTo>
                  <a:pt x="11932" y="249808"/>
                </a:lnTo>
                <a:lnTo>
                  <a:pt x="14828" y="258981"/>
                </a:lnTo>
                <a:lnTo>
                  <a:pt x="17068" y="269407"/>
                </a:lnTo>
                <a:lnTo>
                  <a:pt x="21238" y="280392"/>
                </a:lnTo>
                <a:lnTo>
                  <a:pt x="23727" y="289084"/>
                </a:lnTo>
                <a:lnTo>
                  <a:pt x="24390" y="292735"/>
                </a:lnTo>
                <a:lnTo>
                  <a:pt x="27668" y="299332"/>
                </a:lnTo>
                <a:lnTo>
                  <a:pt x="29875" y="302425"/>
                </a:lnTo>
                <a:lnTo>
                  <a:pt x="32328" y="308401"/>
                </a:lnTo>
                <a:lnTo>
                  <a:pt x="32982" y="311328"/>
                </a:lnTo>
                <a:lnTo>
                  <a:pt x="36249" y="317120"/>
                </a:lnTo>
                <a:lnTo>
                  <a:pt x="38453" y="319999"/>
                </a:lnTo>
                <a:lnTo>
                  <a:pt x="40875" y="321917"/>
                </a:lnTo>
                <a:lnTo>
                  <a:pt x="43443" y="323197"/>
                </a:lnTo>
                <a:lnTo>
                  <a:pt x="46107" y="324050"/>
                </a:lnTo>
                <a:lnTo>
                  <a:pt x="47883" y="325571"/>
                </a:lnTo>
                <a:lnTo>
                  <a:pt x="49067" y="327537"/>
                </a:lnTo>
                <a:lnTo>
                  <a:pt x="49856" y="329801"/>
                </a:lnTo>
                <a:lnTo>
                  <a:pt x="51335" y="331310"/>
                </a:lnTo>
                <a:lnTo>
                  <a:pt x="53273" y="332315"/>
                </a:lnTo>
                <a:lnTo>
                  <a:pt x="55518" y="332986"/>
                </a:lnTo>
                <a:lnTo>
                  <a:pt x="57015" y="334386"/>
                </a:lnTo>
                <a:lnTo>
                  <a:pt x="58012" y="336271"/>
                </a:lnTo>
                <a:lnTo>
                  <a:pt x="58677" y="338481"/>
                </a:lnTo>
                <a:lnTo>
                  <a:pt x="61026" y="340907"/>
                </a:lnTo>
                <a:lnTo>
                  <a:pt x="68715" y="346142"/>
                </a:lnTo>
                <a:lnTo>
                  <a:pt x="75942" y="349103"/>
                </a:lnTo>
                <a:lnTo>
                  <a:pt x="79204" y="349893"/>
                </a:lnTo>
                <a:lnTo>
                  <a:pt x="85367" y="353311"/>
                </a:lnTo>
                <a:lnTo>
                  <a:pt x="88343" y="355556"/>
                </a:lnTo>
                <a:lnTo>
                  <a:pt x="92233" y="357052"/>
                </a:lnTo>
                <a:lnTo>
                  <a:pt x="101635" y="358715"/>
                </a:lnTo>
                <a:lnTo>
                  <a:pt x="113088" y="359651"/>
                </a:lnTo>
                <a:lnTo>
                  <a:pt x="122513" y="359928"/>
                </a:lnTo>
                <a:lnTo>
                  <a:pt x="173115" y="360045"/>
                </a:lnTo>
                <a:lnTo>
                  <a:pt x="182033" y="357505"/>
                </a:lnTo>
                <a:lnTo>
                  <a:pt x="193299" y="353201"/>
                </a:lnTo>
                <a:lnTo>
                  <a:pt x="207831" y="348114"/>
                </a:lnTo>
                <a:lnTo>
                  <a:pt x="214754" y="345423"/>
                </a:lnTo>
                <a:lnTo>
                  <a:pt x="221274" y="342677"/>
                </a:lnTo>
                <a:lnTo>
                  <a:pt x="227526" y="339894"/>
                </a:lnTo>
                <a:lnTo>
                  <a:pt x="233599" y="338039"/>
                </a:lnTo>
                <a:lnTo>
                  <a:pt x="239553" y="336802"/>
                </a:lnTo>
                <a:lnTo>
                  <a:pt x="251248" y="335427"/>
                </a:lnTo>
                <a:lnTo>
                  <a:pt x="262796" y="334816"/>
                </a:lnTo>
                <a:lnTo>
                  <a:pt x="267590" y="333701"/>
                </a:lnTo>
                <a:lnTo>
                  <a:pt x="275456" y="329921"/>
                </a:lnTo>
                <a:lnTo>
                  <a:pt x="284668" y="325067"/>
                </a:lnTo>
                <a:lnTo>
                  <a:pt x="294159" y="319734"/>
                </a:lnTo>
                <a:lnTo>
                  <a:pt x="304857" y="311377"/>
                </a:lnTo>
                <a:lnTo>
                  <a:pt x="314060" y="302868"/>
                </a:lnTo>
                <a:lnTo>
                  <a:pt x="328577" y="288604"/>
                </a:lnTo>
                <a:lnTo>
                  <a:pt x="334312" y="280351"/>
                </a:lnTo>
                <a:lnTo>
                  <a:pt x="337175" y="275483"/>
                </a:lnTo>
                <a:lnTo>
                  <a:pt x="340035" y="272238"/>
                </a:lnTo>
                <a:lnTo>
                  <a:pt x="342896" y="270075"/>
                </a:lnTo>
                <a:lnTo>
                  <a:pt x="345754" y="268632"/>
                </a:lnTo>
                <a:lnTo>
                  <a:pt x="347660" y="266718"/>
                </a:lnTo>
                <a:lnTo>
                  <a:pt x="348931" y="264490"/>
                </a:lnTo>
                <a:lnTo>
                  <a:pt x="353259" y="254262"/>
                </a:lnTo>
                <a:lnTo>
                  <a:pt x="357029" y="245403"/>
                </a:lnTo>
                <a:lnTo>
                  <a:pt x="359151" y="235061"/>
                </a:lnTo>
                <a:lnTo>
                  <a:pt x="359648" y="228931"/>
                </a:lnTo>
                <a:lnTo>
                  <a:pt x="360733" y="225963"/>
                </a:lnTo>
                <a:lnTo>
                  <a:pt x="369318" y="211816"/>
                </a:lnTo>
                <a:lnTo>
                  <a:pt x="373691" y="202725"/>
                </a:lnTo>
                <a:lnTo>
                  <a:pt x="375635" y="195510"/>
                </a:lnTo>
                <a:lnTo>
                  <a:pt x="376499" y="186588"/>
                </a:lnTo>
                <a:lnTo>
                  <a:pt x="376883" y="176273"/>
                </a:lnTo>
                <a:lnTo>
                  <a:pt x="377149" y="153023"/>
                </a:lnTo>
                <a:lnTo>
                  <a:pt x="377189" y="111009"/>
                </a:lnTo>
                <a:lnTo>
                  <a:pt x="376237" y="107344"/>
                </a:lnTo>
                <a:lnTo>
                  <a:pt x="371298" y="97634"/>
                </a:lnTo>
                <a:lnTo>
                  <a:pt x="368459" y="88725"/>
                </a:lnTo>
                <a:lnTo>
                  <a:pt x="362961" y="80052"/>
                </a:lnTo>
                <a:lnTo>
                  <a:pt x="361341" y="74314"/>
                </a:lnTo>
                <a:lnTo>
                  <a:pt x="360429" y="65728"/>
                </a:lnTo>
                <a:lnTo>
                  <a:pt x="359348" y="63821"/>
                </a:lnTo>
                <a:lnTo>
                  <a:pt x="357676" y="62550"/>
                </a:lnTo>
                <a:lnTo>
                  <a:pt x="355608" y="61703"/>
                </a:lnTo>
                <a:lnTo>
                  <a:pt x="354229" y="60185"/>
                </a:lnTo>
                <a:lnTo>
                  <a:pt x="353310" y="58221"/>
                </a:lnTo>
                <a:lnTo>
                  <a:pt x="352698" y="55959"/>
                </a:lnTo>
                <a:lnTo>
                  <a:pt x="351337" y="54451"/>
                </a:lnTo>
                <a:lnTo>
                  <a:pt x="349477" y="53446"/>
                </a:lnTo>
                <a:lnTo>
                  <a:pt x="344871" y="52329"/>
                </a:lnTo>
                <a:lnTo>
                  <a:pt x="339648" y="51832"/>
                </a:lnTo>
                <a:lnTo>
                  <a:pt x="337875" y="50747"/>
                </a:lnTo>
                <a:lnTo>
                  <a:pt x="336692" y="49072"/>
                </a:lnTo>
                <a:lnTo>
                  <a:pt x="335904" y="47002"/>
                </a:lnTo>
                <a:lnTo>
                  <a:pt x="334426" y="45622"/>
                </a:lnTo>
                <a:lnTo>
                  <a:pt x="332488" y="44702"/>
                </a:lnTo>
                <a:lnTo>
                  <a:pt x="330244" y="44089"/>
                </a:lnTo>
                <a:lnTo>
                  <a:pt x="328748" y="42728"/>
                </a:lnTo>
                <a:lnTo>
                  <a:pt x="327750" y="40868"/>
                </a:lnTo>
                <a:lnTo>
                  <a:pt x="327085" y="38675"/>
                </a:lnTo>
                <a:lnTo>
                  <a:pt x="325689" y="37214"/>
                </a:lnTo>
                <a:lnTo>
                  <a:pt x="323806" y="36239"/>
                </a:lnTo>
                <a:lnTo>
                  <a:pt x="321598" y="35589"/>
                </a:lnTo>
                <a:lnTo>
                  <a:pt x="314065" y="34868"/>
                </a:lnTo>
                <a:lnTo>
                  <a:pt x="305319" y="34547"/>
                </a:lnTo>
                <a:lnTo>
                  <a:pt x="298258" y="34404"/>
                </a:lnTo>
                <a:lnTo>
                  <a:pt x="180022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1"/>
          <p:cNvSpPr/>
          <p:nvPr/>
        </p:nvSpPr>
        <p:spPr>
          <a:xfrm>
            <a:off x="3217544" y="2297431"/>
            <a:ext cx="308611" cy="402907"/>
          </a:xfrm>
          <a:custGeom>
            <a:avLst/>
            <a:gdLst/>
            <a:ahLst/>
            <a:cxnLst/>
            <a:rect l="0" t="0" r="0" b="0"/>
            <a:pathLst>
              <a:path w="308611" h="402907">
                <a:moveTo>
                  <a:pt x="308610" y="137158"/>
                </a:moveTo>
                <a:lnTo>
                  <a:pt x="308610" y="125227"/>
                </a:lnTo>
                <a:lnTo>
                  <a:pt x="307658" y="123489"/>
                </a:lnTo>
                <a:lnTo>
                  <a:pt x="306071" y="122331"/>
                </a:lnTo>
                <a:lnTo>
                  <a:pt x="304060" y="121558"/>
                </a:lnTo>
                <a:lnTo>
                  <a:pt x="302719" y="120091"/>
                </a:lnTo>
                <a:lnTo>
                  <a:pt x="301825" y="118160"/>
                </a:lnTo>
                <a:lnTo>
                  <a:pt x="299880" y="112522"/>
                </a:lnTo>
                <a:lnTo>
                  <a:pt x="295840" y="103667"/>
                </a:lnTo>
                <a:lnTo>
                  <a:pt x="288211" y="92522"/>
                </a:lnTo>
                <a:lnTo>
                  <a:pt x="280176" y="83665"/>
                </a:lnTo>
                <a:lnTo>
                  <a:pt x="271208" y="73379"/>
                </a:lnTo>
                <a:lnTo>
                  <a:pt x="264048" y="62457"/>
                </a:lnTo>
                <a:lnTo>
                  <a:pt x="255150" y="53793"/>
                </a:lnTo>
                <a:lnTo>
                  <a:pt x="250110" y="50149"/>
                </a:lnTo>
                <a:lnTo>
                  <a:pt x="244845" y="45815"/>
                </a:lnTo>
                <a:lnTo>
                  <a:pt x="239430" y="41020"/>
                </a:lnTo>
                <a:lnTo>
                  <a:pt x="233915" y="35919"/>
                </a:lnTo>
                <a:lnTo>
                  <a:pt x="225248" y="30251"/>
                </a:lnTo>
                <a:lnTo>
                  <a:pt x="217268" y="26779"/>
                </a:lnTo>
                <a:lnTo>
                  <a:pt x="202065" y="19469"/>
                </a:lnTo>
                <a:lnTo>
                  <a:pt x="191090" y="14050"/>
                </a:lnTo>
                <a:lnTo>
                  <a:pt x="184543" y="12224"/>
                </a:lnTo>
                <a:lnTo>
                  <a:pt x="177322" y="11006"/>
                </a:lnTo>
                <a:lnTo>
                  <a:pt x="169649" y="10194"/>
                </a:lnTo>
                <a:lnTo>
                  <a:pt x="163582" y="8701"/>
                </a:lnTo>
                <a:lnTo>
                  <a:pt x="154301" y="4501"/>
                </a:lnTo>
                <a:lnTo>
                  <a:pt x="149540" y="3000"/>
                </a:lnTo>
                <a:lnTo>
                  <a:pt x="144461" y="2000"/>
                </a:lnTo>
                <a:lnTo>
                  <a:pt x="139170" y="1333"/>
                </a:lnTo>
                <a:lnTo>
                  <a:pt x="133737" y="888"/>
                </a:lnTo>
                <a:lnTo>
                  <a:pt x="128211" y="592"/>
                </a:lnTo>
                <a:lnTo>
                  <a:pt x="113872" y="174"/>
                </a:lnTo>
                <a:lnTo>
                  <a:pt x="94511" y="14"/>
                </a:lnTo>
                <a:lnTo>
                  <a:pt x="74308" y="0"/>
                </a:lnTo>
                <a:lnTo>
                  <a:pt x="71446" y="952"/>
                </a:lnTo>
                <a:lnTo>
                  <a:pt x="62868" y="5890"/>
                </a:lnTo>
                <a:lnTo>
                  <a:pt x="57152" y="7379"/>
                </a:lnTo>
                <a:lnTo>
                  <a:pt x="55246" y="8729"/>
                </a:lnTo>
                <a:lnTo>
                  <a:pt x="53976" y="10581"/>
                </a:lnTo>
                <a:lnTo>
                  <a:pt x="53130" y="12769"/>
                </a:lnTo>
                <a:lnTo>
                  <a:pt x="47386" y="20398"/>
                </a:lnTo>
                <a:lnTo>
                  <a:pt x="39652" y="28691"/>
                </a:lnTo>
                <a:lnTo>
                  <a:pt x="31329" y="37181"/>
                </a:lnTo>
                <a:lnTo>
                  <a:pt x="25672" y="45416"/>
                </a:lnTo>
                <a:lnTo>
                  <a:pt x="19982" y="54474"/>
                </a:lnTo>
                <a:lnTo>
                  <a:pt x="11424" y="64929"/>
                </a:lnTo>
                <a:lnTo>
                  <a:pt x="5713" y="71084"/>
                </a:lnTo>
                <a:lnTo>
                  <a:pt x="3809" y="74059"/>
                </a:lnTo>
                <a:lnTo>
                  <a:pt x="1693" y="79904"/>
                </a:lnTo>
                <a:lnTo>
                  <a:pt x="502" y="88550"/>
                </a:lnTo>
                <a:lnTo>
                  <a:pt x="224" y="96822"/>
                </a:lnTo>
                <a:lnTo>
                  <a:pt x="14" y="122517"/>
                </a:lnTo>
                <a:lnTo>
                  <a:pt x="0" y="191337"/>
                </a:lnTo>
                <a:lnTo>
                  <a:pt x="953" y="194232"/>
                </a:lnTo>
                <a:lnTo>
                  <a:pt x="5892" y="202859"/>
                </a:lnTo>
                <a:lnTo>
                  <a:pt x="8731" y="211447"/>
                </a:lnTo>
                <a:lnTo>
                  <a:pt x="15181" y="220024"/>
                </a:lnTo>
                <a:lnTo>
                  <a:pt x="20400" y="225740"/>
                </a:lnTo>
                <a:lnTo>
                  <a:pt x="22173" y="228598"/>
                </a:lnTo>
                <a:lnTo>
                  <a:pt x="24142" y="234313"/>
                </a:lnTo>
                <a:lnTo>
                  <a:pt x="25620" y="236219"/>
                </a:lnTo>
                <a:lnTo>
                  <a:pt x="27558" y="237489"/>
                </a:lnTo>
                <a:lnTo>
                  <a:pt x="29802" y="238335"/>
                </a:lnTo>
                <a:lnTo>
                  <a:pt x="31298" y="239852"/>
                </a:lnTo>
                <a:lnTo>
                  <a:pt x="32296" y="241816"/>
                </a:lnTo>
                <a:lnTo>
                  <a:pt x="32961" y="244078"/>
                </a:lnTo>
                <a:lnTo>
                  <a:pt x="34356" y="245585"/>
                </a:lnTo>
                <a:lnTo>
                  <a:pt x="36239" y="246591"/>
                </a:lnTo>
                <a:lnTo>
                  <a:pt x="40872" y="247708"/>
                </a:lnTo>
                <a:lnTo>
                  <a:pt x="46106" y="248204"/>
                </a:lnTo>
                <a:lnTo>
                  <a:pt x="47882" y="249289"/>
                </a:lnTo>
                <a:lnTo>
                  <a:pt x="49067" y="250965"/>
                </a:lnTo>
                <a:lnTo>
                  <a:pt x="49856" y="253034"/>
                </a:lnTo>
                <a:lnTo>
                  <a:pt x="51335" y="254414"/>
                </a:lnTo>
                <a:lnTo>
                  <a:pt x="53274" y="255334"/>
                </a:lnTo>
                <a:lnTo>
                  <a:pt x="57967" y="256356"/>
                </a:lnTo>
                <a:lnTo>
                  <a:pt x="65965" y="256931"/>
                </a:lnTo>
                <a:lnTo>
                  <a:pt x="74367" y="257102"/>
                </a:lnTo>
                <a:lnTo>
                  <a:pt x="88593" y="257164"/>
                </a:lnTo>
                <a:lnTo>
                  <a:pt x="91447" y="256215"/>
                </a:lnTo>
                <a:lnTo>
                  <a:pt x="97158" y="252620"/>
                </a:lnTo>
                <a:lnTo>
                  <a:pt x="105729" y="245241"/>
                </a:lnTo>
                <a:lnTo>
                  <a:pt x="108586" y="243504"/>
                </a:lnTo>
                <a:lnTo>
                  <a:pt x="114301" y="241573"/>
                </a:lnTo>
                <a:lnTo>
                  <a:pt x="122873" y="240486"/>
                </a:lnTo>
                <a:lnTo>
                  <a:pt x="131446" y="240164"/>
                </a:lnTo>
                <a:lnTo>
                  <a:pt x="133351" y="239167"/>
                </a:lnTo>
                <a:lnTo>
                  <a:pt x="134620" y="237549"/>
                </a:lnTo>
                <a:lnTo>
                  <a:pt x="135467" y="235518"/>
                </a:lnTo>
                <a:lnTo>
                  <a:pt x="136984" y="234164"/>
                </a:lnTo>
                <a:lnTo>
                  <a:pt x="138948" y="233262"/>
                </a:lnTo>
                <a:lnTo>
                  <a:pt x="141209" y="232659"/>
                </a:lnTo>
                <a:lnTo>
                  <a:pt x="146263" y="229451"/>
                </a:lnTo>
                <a:lnTo>
                  <a:pt x="148944" y="227262"/>
                </a:lnTo>
                <a:lnTo>
                  <a:pt x="151683" y="225802"/>
                </a:lnTo>
                <a:lnTo>
                  <a:pt x="160090" y="222796"/>
                </a:lnTo>
                <a:lnTo>
                  <a:pt x="168614" y="217248"/>
                </a:lnTo>
                <a:lnTo>
                  <a:pt x="174317" y="215616"/>
                </a:lnTo>
                <a:lnTo>
                  <a:pt x="182883" y="214698"/>
                </a:lnTo>
                <a:lnTo>
                  <a:pt x="184787" y="213616"/>
                </a:lnTo>
                <a:lnTo>
                  <a:pt x="186057" y="211943"/>
                </a:lnTo>
                <a:lnTo>
                  <a:pt x="186903" y="209875"/>
                </a:lnTo>
                <a:lnTo>
                  <a:pt x="192923" y="205037"/>
                </a:lnTo>
                <a:lnTo>
                  <a:pt x="200996" y="200664"/>
                </a:lnTo>
                <a:lnTo>
                  <a:pt x="207760" y="198721"/>
                </a:lnTo>
                <a:lnTo>
                  <a:pt x="213940" y="195317"/>
                </a:lnTo>
                <a:lnTo>
                  <a:pt x="216922" y="193076"/>
                </a:lnTo>
                <a:lnTo>
                  <a:pt x="222775" y="190586"/>
                </a:lnTo>
                <a:lnTo>
                  <a:pt x="225669" y="189922"/>
                </a:lnTo>
                <a:lnTo>
                  <a:pt x="227599" y="188527"/>
                </a:lnTo>
                <a:lnTo>
                  <a:pt x="228885" y="186644"/>
                </a:lnTo>
                <a:lnTo>
                  <a:pt x="229743" y="184436"/>
                </a:lnTo>
                <a:lnTo>
                  <a:pt x="235501" y="176778"/>
                </a:lnTo>
                <a:lnTo>
                  <a:pt x="237963" y="175002"/>
                </a:lnTo>
                <a:lnTo>
                  <a:pt x="245980" y="171549"/>
                </a:lnTo>
                <a:lnTo>
                  <a:pt x="254387" y="164917"/>
                </a:lnTo>
                <a:lnTo>
                  <a:pt x="260064" y="159656"/>
                </a:lnTo>
                <a:lnTo>
                  <a:pt x="261959" y="156919"/>
                </a:lnTo>
                <a:lnTo>
                  <a:pt x="264064" y="151338"/>
                </a:lnTo>
                <a:lnTo>
                  <a:pt x="265578" y="149469"/>
                </a:lnTo>
                <a:lnTo>
                  <a:pt x="267539" y="148223"/>
                </a:lnTo>
                <a:lnTo>
                  <a:pt x="269800" y="147393"/>
                </a:lnTo>
                <a:lnTo>
                  <a:pt x="271306" y="145886"/>
                </a:lnTo>
                <a:lnTo>
                  <a:pt x="272311" y="143930"/>
                </a:lnTo>
                <a:lnTo>
                  <a:pt x="272981" y="141673"/>
                </a:lnTo>
                <a:lnTo>
                  <a:pt x="274380" y="140168"/>
                </a:lnTo>
                <a:lnTo>
                  <a:pt x="276265" y="139165"/>
                </a:lnTo>
                <a:lnTo>
                  <a:pt x="278474" y="138496"/>
                </a:lnTo>
                <a:lnTo>
                  <a:pt x="279947" y="137098"/>
                </a:lnTo>
                <a:lnTo>
                  <a:pt x="280929" y="135213"/>
                </a:lnTo>
                <a:lnTo>
                  <a:pt x="282020" y="130579"/>
                </a:lnTo>
                <a:lnTo>
                  <a:pt x="282505" y="125344"/>
                </a:lnTo>
                <a:lnTo>
                  <a:pt x="283587" y="123567"/>
                </a:lnTo>
                <a:lnTo>
                  <a:pt x="285261" y="122383"/>
                </a:lnTo>
                <a:lnTo>
                  <a:pt x="287329" y="121593"/>
                </a:lnTo>
                <a:lnTo>
                  <a:pt x="288708" y="120114"/>
                </a:lnTo>
                <a:lnTo>
                  <a:pt x="289627" y="118176"/>
                </a:lnTo>
                <a:lnTo>
                  <a:pt x="290648" y="113482"/>
                </a:lnTo>
                <a:lnTo>
                  <a:pt x="291223" y="107389"/>
                </a:lnTo>
                <a:lnTo>
                  <a:pt x="291304" y="107787"/>
                </a:lnTo>
                <a:lnTo>
                  <a:pt x="291434" y="119821"/>
                </a:lnTo>
                <a:lnTo>
                  <a:pt x="291465" y="362901"/>
                </a:lnTo>
                <a:lnTo>
                  <a:pt x="292418" y="364806"/>
                </a:lnTo>
                <a:lnTo>
                  <a:pt x="294006" y="366076"/>
                </a:lnTo>
                <a:lnTo>
                  <a:pt x="296017" y="366923"/>
                </a:lnTo>
                <a:lnTo>
                  <a:pt x="297357" y="368440"/>
                </a:lnTo>
                <a:lnTo>
                  <a:pt x="298251" y="370403"/>
                </a:lnTo>
                <a:lnTo>
                  <a:pt x="299244" y="375126"/>
                </a:lnTo>
                <a:lnTo>
                  <a:pt x="299881" y="385918"/>
                </a:lnTo>
                <a:lnTo>
                  <a:pt x="300007" y="397222"/>
                </a:lnTo>
                <a:lnTo>
                  <a:pt x="300970" y="399117"/>
                </a:lnTo>
                <a:lnTo>
                  <a:pt x="302564" y="400380"/>
                </a:lnTo>
                <a:lnTo>
                  <a:pt x="308610" y="40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2"/>
          <p:cNvSpPr/>
          <p:nvPr/>
        </p:nvSpPr>
        <p:spPr>
          <a:xfrm>
            <a:off x="3140392" y="2828925"/>
            <a:ext cx="617221" cy="25718"/>
          </a:xfrm>
          <a:custGeom>
            <a:avLst/>
            <a:gdLst/>
            <a:ahLst/>
            <a:cxnLst/>
            <a:rect l="0" t="0" r="0" b="0"/>
            <a:pathLst>
              <a:path w="617221" h="25718">
                <a:moveTo>
                  <a:pt x="0" y="0"/>
                </a:moveTo>
                <a:lnTo>
                  <a:pt x="57312" y="0"/>
                </a:lnTo>
                <a:lnTo>
                  <a:pt x="62973" y="952"/>
                </a:lnTo>
                <a:lnTo>
                  <a:pt x="68652" y="2539"/>
                </a:lnTo>
                <a:lnTo>
                  <a:pt x="74343" y="4551"/>
                </a:lnTo>
                <a:lnTo>
                  <a:pt x="80042" y="5891"/>
                </a:lnTo>
                <a:lnTo>
                  <a:pt x="85746" y="6785"/>
                </a:lnTo>
                <a:lnTo>
                  <a:pt x="91454" y="7380"/>
                </a:lnTo>
                <a:lnTo>
                  <a:pt x="105417" y="8043"/>
                </a:lnTo>
                <a:lnTo>
                  <a:pt x="128561" y="8467"/>
                </a:lnTo>
                <a:lnTo>
                  <a:pt x="220003" y="8572"/>
                </a:lnTo>
                <a:lnTo>
                  <a:pt x="226679" y="9525"/>
                </a:lnTo>
                <a:lnTo>
                  <a:pt x="233987" y="11112"/>
                </a:lnTo>
                <a:lnTo>
                  <a:pt x="241716" y="13123"/>
                </a:lnTo>
                <a:lnTo>
                  <a:pt x="249727" y="14463"/>
                </a:lnTo>
                <a:lnTo>
                  <a:pt x="257924" y="15357"/>
                </a:lnTo>
                <a:lnTo>
                  <a:pt x="266247" y="15953"/>
                </a:lnTo>
                <a:lnTo>
                  <a:pt x="283114" y="16615"/>
                </a:lnTo>
                <a:lnTo>
                  <a:pt x="311216" y="16988"/>
                </a:lnTo>
                <a:lnTo>
                  <a:pt x="376841" y="17135"/>
                </a:lnTo>
                <a:lnTo>
                  <a:pt x="384577" y="18091"/>
                </a:lnTo>
                <a:lnTo>
                  <a:pt x="391640" y="19681"/>
                </a:lnTo>
                <a:lnTo>
                  <a:pt x="398254" y="21693"/>
                </a:lnTo>
                <a:lnTo>
                  <a:pt x="403615" y="23034"/>
                </a:lnTo>
                <a:lnTo>
                  <a:pt x="408141" y="23928"/>
                </a:lnTo>
                <a:lnTo>
                  <a:pt x="412112" y="24525"/>
                </a:lnTo>
                <a:lnTo>
                  <a:pt x="419063" y="25187"/>
                </a:lnTo>
                <a:lnTo>
                  <a:pt x="437110" y="25670"/>
                </a:lnTo>
                <a:lnTo>
                  <a:pt x="617220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3"/>
          <p:cNvSpPr/>
          <p:nvPr/>
        </p:nvSpPr>
        <p:spPr>
          <a:xfrm>
            <a:off x="3349837" y="2948939"/>
            <a:ext cx="244898" cy="162866"/>
          </a:xfrm>
          <a:custGeom>
            <a:avLst/>
            <a:gdLst/>
            <a:ahLst/>
            <a:cxnLst/>
            <a:rect l="0" t="0" r="0" b="0"/>
            <a:pathLst>
              <a:path w="244898" h="162866">
                <a:moveTo>
                  <a:pt x="39158" y="0"/>
                </a:moveTo>
                <a:lnTo>
                  <a:pt x="34607" y="0"/>
                </a:lnTo>
                <a:lnTo>
                  <a:pt x="33266" y="953"/>
                </a:lnTo>
                <a:lnTo>
                  <a:pt x="32373" y="2541"/>
                </a:lnTo>
                <a:lnTo>
                  <a:pt x="31379" y="6845"/>
                </a:lnTo>
                <a:lnTo>
                  <a:pt x="30938" y="11932"/>
                </a:lnTo>
                <a:lnTo>
                  <a:pt x="30820" y="15575"/>
                </a:lnTo>
                <a:lnTo>
                  <a:pt x="30616" y="36000"/>
                </a:lnTo>
                <a:lnTo>
                  <a:pt x="30586" y="67386"/>
                </a:lnTo>
                <a:lnTo>
                  <a:pt x="29633" y="71595"/>
                </a:lnTo>
                <a:lnTo>
                  <a:pt x="28045" y="75352"/>
                </a:lnTo>
                <a:lnTo>
                  <a:pt x="26034" y="78810"/>
                </a:lnTo>
                <a:lnTo>
                  <a:pt x="24694" y="83020"/>
                </a:lnTo>
                <a:lnTo>
                  <a:pt x="23800" y="87732"/>
                </a:lnTo>
                <a:lnTo>
                  <a:pt x="23204" y="92778"/>
                </a:lnTo>
                <a:lnTo>
                  <a:pt x="21854" y="98047"/>
                </a:lnTo>
                <a:lnTo>
                  <a:pt x="20002" y="103465"/>
                </a:lnTo>
                <a:lnTo>
                  <a:pt x="17815" y="108982"/>
                </a:lnTo>
                <a:lnTo>
                  <a:pt x="16357" y="113612"/>
                </a:lnTo>
                <a:lnTo>
                  <a:pt x="15385" y="117652"/>
                </a:lnTo>
                <a:lnTo>
                  <a:pt x="14736" y="121297"/>
                </a:lnTo>
                <a:lnTo>
                  <a:pt x="14304" y="124680"/>
                </a:lnTo>
                <a:lnTo>
                  <a:pt x="14016" y="127888"/>
                </a:lnTo>
                <a:lnTo>
                  <a:pt x="13824" y="130979"/>
                </a:lnTo>
                <a:lnTo>
                  <a:pt x="12744" y="133992"/>
                </a:lnTo>
                <a:lnTo>
                  <a:pt x="11071" y="136953"/>
                </a:lnTo>
                <a:lnTo>
                  <a:pt x="9003" y="139880"/>
                </a:lnTo>
                <a:lnTo>
                  <a:pt x="7625" y="142783"/>
                </a:lnTo>
                <a:lnTo>
                  <a:pt x="6706" y="145672"/>
                </a:lnTo>
                <a:lnTo>
                  <a:pt x="6093" y="148550"/>
                </a:lnTo>
                <a:lnTo>
                  <a:pt x="5684" y="151421"/>
                </a:lnTo>
                <a:lnTo>
                  <a:pt x="5412" y="154288"/>
                </a:lnTo>
                <a:lnTo>
                  <a:pt x="5231" y="157151"/>
                </a:lnTo>
                <a:lnTo>
                  <a:pt x="4157" y="159060"/>
                </a:lnTo>
                <a:lnTo>
                  <a:pt x="2489" y="160333"/>
                </a:lnTo>
                <a:lnTo>
                  <a:pt x="424" y="161181"/>
                </a:lnTo>
                <a:lnTo>
                  <a:pt x="0" y="161747"/>
                </a:lnTo>
                <a:lnTo>
                  <a:pt x="670" y="162124"/>
                </a:lnTo>
                <a:lnTo>
                  <a:pt x="6164" y="162655"/>
                </a:lnTo>
                <a:lnTo>
                  <a:pt x="11159" y="162779"/>
                </a:lnTo>
                <a:lnTo>
                  <a:pt x="29497" y="162865"/>
                </a:lnTo>
                <a:lnTo>
                  <a:pt x="34622" y="161917"/>
                </a:lnTo>
                <a:lnTo>
                  <a:pt x="39944" y="160332"/>
                </a:lnTo>
                <a:lnTo>
                  <a:pt x="45397" y="158323"/>
                </a:lnTo>
                <a:lnTo>
                  <a:pt x="49984" y="156984"/>
                </a:lnTo>
                <a:lnTo>
                  <a:pt x="57622" y="155496"/>
                </a:lnTo>
                <a:lnTo>
                  <a:pt x="64192" y="154835"/>
                </a:lnTo>
                <a:lnTo>
                  <a:pt x="70286" y="154541"/>
                </a:lnTo>
                <a:lnTo>
                  <a:pt x="76170" y="154410"/>
                </a:lnTo>
                <a:lnTo>
                  <a:pt x="93438" y="154315"/>
                </a:lnTo>
                <a:lnTo>
                  <a:pt x="95347" y="153359"/>
                </a:lnTo>
                <a:lnTo>
                  <a:pt x="96620" y="151770"/>
                </a:lnTo>
                <a:lnTo>
                  <a:pt x="97468" y="149757"/>
                </a:lnTo>
                <a:lnTo>
                  <a:pt x="98986" y="148416"/>
                </a:lnTo>
                <a:lnTo>
                  <a:pt x="100951" y="147522"/>
                </a:lnTo>
                <a:lnTo>
                  <a:pt x="105674" y="146528"/>
                </a:lnTo>
                <a:lnTo>
                  <a:pt x="110948" y="146087"/>
                </a:lnTo>
                <a:lnTo>
                  <a:pt x="116467" y="145890"/>
                </a:lnTo>
                <a:lnTo>
                  <a:pt x="127771" y="145764"/>
                </a:lnTo>
                <a:lnTo>
                  <a:pt x="239182" y="145733"/>
                </a:lnTo>
                <a:lnTo>
                  <a:pt x="241088" y="144781"/>
                </a:lnTo>
                <a:lnTo>
                  <a:pt x="242358" y="143193"/>
                </a:lnTo>
                <a:lnTo>
                  <a:pt x="243204" y="141182"/>
                </a:lnTo>
                <a:lnTo>
                  <a:pt x="244145" y="136408"/>
                </a:lnTo>
                <a:lnTo>
                  <a:pt x="244897" y="1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4"/>
          <p:cNvSpPr/>
          <p:nvPr/>
        </p:nvSpPr>
        <p:spPr>
          <a:xfrm>
            <a:off x="3569017" y="2923222"/>
            <a:ext cx="51436" cy="381071"/>
          </a:xfrm>
          <a:custGeom>
            <a:avLst/>
            <a:gdLst/>
            <a:ahLst/>
            <a:cxnLst/>
            <a:rect l="0" t="0" r="0" b="0"/>
            <a:pathLst>
              <a:path w="51436" h="381071">
                <a:moveTo>
                  <a:pt x="0" y="0"/>
                </a:moveTo>
                <a:lnTo>
                  <a:pt x="0" y="75884"/>
                </a:lnTo>
                <a:lnTo>
                  <a:pt x="953" y="81069"/>
                </a:lnTo>
                <a:lnTo>
                  <a:pt x="2540" y="86431"/>
                </a:lnTo>
                <a:lnTo>
                  <a:pt x="4551" y="91911"/>
                </a:lnTo>
                <a:lnTo>
                  <a:pt x="5891" y="96517"/>
                </a:lnTo>
                <a:lnTo>
                  <a:pt x="7381" y="104174"/>
                </a:lnTo>
                <a:lnTo>
                  <a:pt x="8219" y="113840"/>
                </a:lnTo>
                <a:lnTo>
                  <a:pt x="8415" y="122351"/>
                </a:lnTo>
                <a:lnTo>
                  <a:pt x="8468" y="127287"/>
                </a:lnTo>
                <a:lnTo>
                  <a:pt x="9455" y="132483"/>
                </a:lnTo>
                <a:lnTo>
                  <a:pt x="11066" y="137852"/>
                </a:lnTo>
                <a:lnTo>
                  <a:pt x="13093" y="143336"/>
                </a:lnTo>
                <a:lnTo>
                  <a:pt x="14444" y="148898"/>
                </a:lnTo>
                <a:lnTo>
                  <a:pt x="15944" y="160157"/>
                </a:lnTo>
                <a:lnTo>
                  <a:pt x="16611" y="168971"/>
                </a:lnTo>
                <a:lnTo>
                  <a:pt x="16987" y="179288"/>
                </a:lnTo>
                <a:lnTo>
                  <a:pt x="17114" y="195858"/>
                </a:lnTo>
                <a:lnTo>
                  <a:pt x="17144" y="225634"/>
                </a:lnTo>
                <a:lnTo>
                  <a:pt x="18097" y="227575"/>
                </a:lnTo>
                <a:lnTo>
                  <a:pt x="19685" y="228869"/>
                </a:lnTo>
                <a:lnTo>
                  <a:pt x="21696" y="229732"/>
                </a:lnTo>
                <a:lnTo>
                  <a:pt x="23037" y="232212"/>
                </a:lnTo>
                <a:lnTo>
                  <a:pt x="24526" y="240048"/>
                </a:lnTo>
                <a:lnTo>
                  <a:pt x="25364" y="250619"/>
                </a:lnTo>
                <a:lnTo>
                  <a:pt x="25613" y="259783"/>
                </a:lnTo>
                <a:lnTo>
                  <a:pt x="25708" y="277156"/>
                </a:lnTo>
                <a:lnTo>
                  <a:pt x="26664" y="280021"/>
                </a:lnTo>
                <a:lnTo>
                  <a:pt x="28254" y="282883"/>
                </a:lnTo>
                <a:lnTo>
                  <a:pt x="30266" y="285744"/>
                </a:lnTo>
                <a:lnTo>
                  <a:pt x="31607" y="288603"/>
                </a:lnTo>
                <a:lnTo>
                  <a:pt x="33098" y="294321"/>
                </a:lnTo>
                <a:lnTo>
                  <a:pt x="33937" y="302895"/>
                </a:lnTo>
                <a:lnTo>
                  <a:pt x="35007" y="305752"/>
                </a:lnTo>
                <a:lnTo>
                  <a:pt x="36673" y="308610"/>
                </a:lnTo>
                <a:lnTo>
                  <a:pt x="38736" y="311467"/>
                </a:lnTo>
                <a:lnTo>
                  <a:pt x="40112" y="314325"/>
                </a:lnTo>
                <a:lnTo>
                  <a:pt x="41640" y="320040"/>
                </a:lnTo>
                <a:lnTo>
                  <a:pt x="42621" y="331470"/>
                </a:lnTo>
                <a:lnTo>
                  <a:pt x="42815" y="342900"/>
                </a:lnTo>
                <a:lnTo>
                  <a:pt x="42853" y="354330"/>
                </a:lnTo>
                <a:lnTo>
                  <a:pt x="43809" y="356235"/>
                </a:lnTo>
                <a:lnTo>
                  <a:pt x="45399" y="357505"/>
                </a:lnTo>
                <a:lnTo>
                  <a:pt x="47411" y="358352"/>
                </a:lnTo>
                <a:lnTo>
                  <a:pt x="48752" y="359869"/>
                </a:lnTo>
                <a:lnTo>
                  <a:pt x="49647" y="361832"/>
                </a:lnTo>
                <a:lnTo>
                  <a:pt x="50640" y="366555"/>
                </a:lnTo>
                <a:lnTo>
                  <a:pt x="51278" y="377347"/>
                </a:lnTo>
                <a:lnTo>
                  <a:pt x="51365" y="381070"/>
                </a:lnTo>
                <a:lnTo>
                  <a:pt x="51421" y="375699"/>
                </a:lnTo>
                <a:lnTo>
                  <a:pt x="51435" y="36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5"/>
          <p:cNvSpPr/>
          <p:nvPr/>
        </p:nvSpPr>
        <p:spPr>
          <a:xfrm>
            <a:off x="3920489" y="2683192"/>
            <a:ext cx="145734" cy="25719"/>
          </a:xfrm>
          <a:custGeom>
            <a:avLst/>
            <a:gdLst/>
            <a:ahLst/>
            <a:cxnLst/>
            <a:rect l="0" t="0" r="0" b="0"/>
            <a:pathLst>
              <a:path w="145734" h="25719">
                <a:moveTo>
                  <a:pt x="0" y="25718"/>
                </a:moveTo>
                <a:lnTo>
                  <a:pt x="54294" y="25718"/>
                </a:lnTo>
                <a:lnTo>
                  <a:pt x="56199" y="24765"/>
                </a:lnTo>
                <a:lnTo>
                  <a:pt x="57469" y="23178"/>
                </a:lnTo>
                <a:lnTo>
                  <a:pt x="58315" y="21167"/>
                </a:lnTo>
                <a:lnTo>
                  <a:pt x="60785" y="19826"/>
                </a:lnTo>
                <a:lnTo>
                  <a:pt x="64335" y="18932"/>
                </a:lnTo>
                <a:lnTo>
                  <a:pt x="68608" y="18337"/>
                </a:lnTo>
                <a:lnTo>
                  <a:pt x="72409" y="17940"/>
                </a:lnTo>
                <a:lnTo>
                  <a:pt x="75895" y="17675"/>
                </a:lnTo>
                <a:lnTo>
                  <a:pt x="79172" y="17498"/>
                </a:lnTo>
                <a:lnTo>
                  <a:pt x="81357" y="16428"/>
                </a:lnTo>
                <a:lnTo>
                  <a:pt x="82813" y="14762"/>
                </a:lnTo>
                <a:lnTo>
                  <a:pt x="83784" y="12699"/>
                </a:lnTo>
                <a:lnTo>
                  <a:pt x="85384" y="11323"/>
                </a:lnTo>
                <a:lnTo>
                  <a:pt x="87402" y="10406"/>
                </a:lnTo>
                <a:lnTo>
                  <a:pt x="89701" y="9795"/>
                </a:lnTo>
                <a:lnTo>
                  <a:pt x="92186" y="9388"/>
                </a:lnTo>
                <a:lnTo>
                  <a:pt x="94795" y="9116"/>
                </a:lnTo>
                <a:lnTo>
                  <a:pt x="97487" y="8935"/>
                </a:lnTo>
                <a:lnTo>
                  <a:pt x="100234" y="8814"/>
                </a:lnTo>
                <a:lnTo>
                  <a:pt x="105826" y="8680"/>
                </a:lnTo>
                <a:lnTo>
                  <a:pt x="108651" y="7692"/>
                </a:lnTo>
                <a:lnTo>
                  <a:pt x="111487" y="6080"/>
                </a:lnTo>
                <a:lnTo>
                  <a:pt x="114330" y="4054"/>
                </a:lnTo>
                <a:lnTo>
                  <a:pt x="117178" y="2702"/>
                </a:lnTo>
                <a:lnTo>
                  <a:pt x="120029" y="1802"/>
                </a:lnTo>
                <a:lnTo>
                  <a:pt x="122882" y="1201"/>
                </a:lnTo>
                <a:lnTo>
                  <a:pt x="125736" y="801"/>
                </a:lnTo>
                <a:lnTo>
                  <a:pt x="128592" y="534"/>
                </a:lnTo>
                <a:lnTo>
                  <a:pt x="131448" y="356"/>
                </a:lnTo>
                <a:lnTo>
                  <a:pt x="137162" y="158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6"/>
          <p:cNvSpPr/>
          <p:nvPr/>
        </p:nvSpPr>
        <p:spPr>
          <a:xfrm>
            <a:off x="3946207" y="2777489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114195" y="25718"/>
                </a:lnTo>
                <a:lnTo>
                  <a:pt x="116135" y="24766"/>
                </a:lnTo>
                <a:lnTo>
                  <a:pt x="117428" y="23178"/>
                </a:lnTo>
                <a:lnTo>
                  <a:pt x="118291" y="21167"/>
                </a:lnTo>
                <a:lnTo>
                  <a:pt x="119818" y="19827"/>
                </a:lnTo>
                <a:lnTo>
                  <a:pt x="121789" y="18933"/>
                </a:lnTo>
                <a:lnTo>
                  <a:pt x="124055" y="18337"/>
                </a:lnTo>
                <a:lnTo>
                  <a:pt x="129113" y="17675"/>
                </a:lnTo>
                <a:lnTo>
                  <a:pt x="134536" y="17381"/>
                </a:lnTo>
                <a:lnTo>
                  <a:pt x="140121" y="17250"/>
                </a:lnTo>
                <a:lnTo>
                  <a:pt x="182880" y="17146"/>
                </a:lnTo>
                <a:lnTo>
                  <a:pt x="184785" y="16193"/>
                </a:lnTo>
                <a:lnTo>
                  <a:pt x="186055" y="14606"/>
                </a:lnTo>
                <a:lnTo>
                  <a:pt x="186902" y="12595"/>
                </a:lnTo>
                <a:lnTo>
                  <a:pt x="187467" y="10302"/>
                </a:lnTo>
                <a:lnTo>
                  <a:pt x="187842" y="7821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7"/>
          <p:cNvSpPr/>
          <p:nvPr/>
        </p:nvSpPr>
        <p:spPr>
          <a:xfrm>
            <a:off x="4289575" y="2314584"/>
            <a:ext cx="213846" cy="325747"/>
          </a:xfrm>
          <a:custGeom>
            <a:avLst/>
            <a:gdLst/>
            <a:ahLst/>
            <a:cxnLst/>
            <a:rect l="0" t="0" r="0" b="0"/>
            <a:pathLst>
              <a:path w="213846" h="325747">
                <a:moveTo>
                  <a:pt x="8104" y="68571"/>
                </a:moveTo>
                <a:lnTo>
                  <a:pt x="8104" y="64020"/>
                </a:lnTo>
                <a:lnTo>
                  <a:pt x="9057" y="62679"/>
                </a:lnTo>
                <a:lnTo>
                  <a:pt x="10645" y="61785"/>
                </a:lnTo>
                <a:lnTo>
                  <a:pt x="12655" y="61190"/>
                </a:lnTo>
                <a:lnTo>
                  <a:pt x="13996" y="59840"/>
                </a:lnTo>
                <a:lnTo>
                  <a:pt x="14890" y="57988"/>
                </a:lnTo>
                <a:lnTo>
                  <a:pt x="15486" y="55800"/>
                </a:lnTo>
                <a:lnTo>
                  <a:pt x="18688" y="50830"/>
                </a:lnTo>
                <a:lnTo>
                  <a:pt x="20875" y="48171"/>
                </a:lnTo>
                <a:lnTo>
                  <a:pt x="23286" y="46398"/>
                </a:lnTo>
                <a:lnTo>
                  <a:pt x="28504" y="44429"/>
                </a:lnTo>
                <a:lnTo>
                  <a:pt x="33999" y="41013"/>
                </a:lnTo>
                <a:lnTo>
                  <a:pt x="39616" y="36320"/>
                </a:lnTo>
                <a:lnTo>
                  <a:pt x="45287" y="31060"/>
                </a:lnTo>
                <a:lnTo>
                  <a:pt x="47180" y="28323"/>
                </a:lnTo>
                <a:lnTo>
                  <a:pt x="49284" y="22743"/>
                </a:lnTo>
                <a:lnTo>
                  <a:pt x="51750" y="19921"/>
                </a:lnTo>
                <a:lnTo>
                  <a:pt x="55299" y="17088"/>
                </a:lnTo>
                <a:lnTo>
                  <a:pt x="59570" y="14246"/>
                </a:lnTo>
                <a:lnTo>
                  <a:pt x="63370" y="12352"/>
                </a:lnTo>
                <a:lnTo>
                  <a:pt x="66856" y="11089"/>
                </a:lnTo>
                <a:lnTo>
                  <a:pt x="73268" y="9686"/>
                </a:lnTo>
                <a:lnTo>
                  <a:pt x="79294" y="9062"/>
                </a:lnTo>
                <a:lnTo>
                  <a:pt x="81281" y="7943"/>
                </a:lnTo>
                <a:lnTo>
                  <a:pt x="82607" y="6245"/>
                </a:lnTo>
                <a:lnTo>
                  <a:pt x="83490" y="4160"/>
                </a:lnTo>
                <a:lnTo>
                  <a:pt x="85032" y="2770"/>
                </a:lnTo>
                <a:lnTo>
                  <a:pt x="87012" y="1844"/>
                </a:lnTo>
                <a:lnTo>
                  <a:pt x="91752" y="814"/>
                </a:lnTo>
                <a:lnTo>
                  <a:pt x="97034" y="357"/>
                </a:lnTo>
                <a:lnTo>
                  <a:pt x="102556" y="153"/>
                </a:lnTo>
                <a:lnTo>
                  <a:pt x="113862" y="23"/>
                </a:lnTo>
                <a:lnTo>
                  <a:pt x="122414" y="0"/>
                </a:lnTo>
                <a:lnTo>
                  <a:pt x="124316" y="949"/>
                </a:lnTo>
                <a:lnTo>
                  <a:pt x="125583" y="2535"/>
                </a:lnTo>
                <a:lnTo>
                  <a:pt x="126429" y="4544"/>
                </a:lnTo>
                <a:lnTo>
                  <a:pt x="127945" y="5884"/>
                </a:lnTo>
                <a:lnTo>
                  <a:pt x="129908" y="6777"/>
                </a:lnTo>
                <a:lnTo>
                  <a:pt x="132170" y="7372"/>
                </a:lnTo>
                <a:lnTo>
                  <a:pt x="133677" y="8722"/>
                </a:lnTo>
                <a:lnTo>
                  <a:pt x="134682" y="10574"/>
                </a:lnTo>
                <a:lnTo>
                  <a:pt x="135352" y="12761"/>
                </a:lnTo>
                <a:lnTo>
                  <a:pt x="136751" y="14219"/>
                </a:lnTo>
                <a:lnTo>
                  <a:pt x="138636" y="15191"/>
                </a:lnTo>
                <a:lnTo>
                  <a:pt x="140846" y="15839"/>
                </a:lnTo>
                <a:lnTo>
                  <a:pt x="142319" y="17224"/>
                </a:lnTo>
                <a:lnTo>
                  <a:pt x="143301" y="19099"/>
                </a:lnTo>
                <a:lnTo>
                  <a:pt x="143955" y="21302"/>
                </a:lnTo>
                <a:lnTo>
                  <a:pt x="145344" y="22771"/>
                </a:lnTo>
                <a:lnTo>
                  <a:pt x="147223" y="23750"/>
                </a:lnTo>
                <a:lnTo>
                  <a:pt x="149427" y="24403"/>
                </a:lnTo>
                <a:lnTo>
                  <a:pt x="150898" y="25790"/>
                </a:lnTo>
                <a:lnTo>
                  <a:pt x="151877" y="27668"/>
                </a:lnTo>
                <a:lnTo>
                  <a:pt x="152966" y="32294"/>
                </a:lnTo>
                <a:lnTo>
                  <a:pt x="153579" y="41206"/>
                </a:lnTo>
                <a:lnTo>
                  <a:pt x="153786" y="58262"/>
                </a:lnTo>
                <a:lnTo>
                  <a:pt x="153837" y="101687"/>
                </a:lnTo>
                <a:lnTo>
                  <a:pt x="152884" y="105888"/>
                </a:lnTo>
                <a:lnTo>
                  <a:pt x="149286" y="113096"/>
                </a:lnTo>
                <a:lnTo>
                  <a:pt x="147945" y="118257"/>
                </a:lnTo>
                <a:lnTo>
                  <a:pt x="147052" y="124555"/>
                </a:lnTo>
                <a:lnTo>
                  <a:pt x="146456" y="131611"/>
                </a:lnTo>
                <a:lnTo>
                  <a:pt x="145107" y="137267"/>
                </a:lnTo>
                <a:lnTo>
                  <a:pt x="141066" y="146092"/>
                </a:lnTo>
                <a:lnTo>
                  <a:pt x="136097" y="153190"/>
                </a:lnTo>
                <a:lnTo>
                  <a:pt x="130712" y="160472"/>
                </a:lnTo>
                <a:lnTo>
                  <a:pt x="125145" y="170058"/>
                </a:lnTo>
                <a:lnTo>
                  <a:pt x="119495" y="178129"/>
                </a:lnTo>
                <a:lnTo>
                  <a:pt x="113809" y="185843"/>
                </a:lnTo>
                <a:lnTo>
                  <a:pt x="108107" y="195622"/>
                </a:lnTo>
                <a:lnTo>
                  <a:pt x="102397" y="206318"/>
                </a:lnTo>
                <a:lnTo>
                  <a:pt x="96685" y="216469"/>
                </a:lnTo>
                <a:lnTo>
                  <a:pt x="90971" y="224156"/>
                </a:lnTo>
                <a:lnTo>
                  <a:pt x="87162" y="228491"/>
                </a:lnTo>
                <a:lnTo>
                  <a:pt x="82717" y="233287"/>
                </a:lnTo>
                <a:lnTo>
                  <a:pt x="66446" y="250121"/>
                </a:lnTo>
                <a:lnTo>
                  <a:pt x="48214" y="268479"/>
                </a:lnTo>
                <a:lnTo>
                  <a:pt x="45322" y="270423"/>
                </a:lnTo>
                <a:lnTo>
                  <a:pt x="39568" y="272583"/>
                </a:lnTo>
                <a:lnTo>
                  <a:pt x="37653" y="274111"/>
                </a:lnTo>
                <a:lnTo>
                  <a:pt x="36376" y="276083"/>
                </a:lnTo>
                <a:lnTo>
                  <a:pt x="34957" y="280813"/>
                </a:lnTo>
                <a:lnTo>
                  <a:pt x="34326" y="286091"/>
                </a:lnTo>
                <a:lnTo>
                  <a:pt x="33206" y="287879"/>
                </a:lnTo>
                <a:lnTo>
                  <a:pt x="31506" y="289071"/>
                </a:lnTo>
                <a:lnTo>
                  <a:pt x="29421" y="289866"/>
                </a:lnTo>
                <a:lnTo>
                  <a:pt x="28030" y="291348"/>
                </a:lnTo>
                <a:lnTo>
                  <a:pt x="27103" y="293289"/>
                </a:lnTo>
                <a:lnTo>
                  <a:pt x="26485" y="295535"/>
                </a:lnTo>
                <a:lnTo>
                  <a:pt x="25121" y="297033"/>
                </a:lnTo>
                <a:lnTo>
                  <a:pt x="23259" y="298031"/>
                </a:lnTo>
                <a:lnTo>
                  <a:pt x="21065" y="298697"/>
                </a:lnTo>
                <a:lnTo>
                  <a:pt x="19602" y="300093"/>
                </a:lnTo>
                <a:lnTo>
                  <a:pt x="18627" y="301977"/>
                </a:lnTo>
                <a:lnTo>
                  <a:pt x="17977" y="304185"/>
                </a:lnTo>
                <a:lnTo>
                  <a:pt x="16591" y="305657"/>
                </a:lnTo>
                <a:lnTo>
                  <a:pt x="14715" y="306638"/>
                </a:lnTo>
                <a:lnTo>
                  <a:pt x="10090" y="307728"/>
                </a:lnTo>
                <a:lnTo>
                  <a:pt x="4859" y="308213"/>
                </a:lnTo>
                <a:lnTo>
                  <a:pt x="3084" y="309295"/>
                </a:lnTo>
                <a:lnTo>
                  <a:pt x="1899" y="310968"/>
                </a:lnTo>
                <a:lnTo>
                  <a:pt x="584" y="315368"/>
                </a:lnTo>
                <a:lnTo>
                  <a:pt x="0" y="320498"/>
                </a:lnTo>
                <a:lnTo>
                  <a:pt x="797" y="322247"/>
                </a:lnTo>
                <a:lnTo>
                  <a:pt x="2280" y="323414"/>
                </a:lnTo>
                <a:lnTo>
                  <a:pt x="4222" y="324191"/>
                </a:lnTo>
                <a:lnTo>
                  <a:pt x="8919" y="325055"/>
                </a:lnTo>
                <a:lnTo>
                  <a:pt x="14181" y="325438"/>
                </a:lnTo>
                <a:lnTo>
                  <a:pt x="19696" y="325609"/>
                </a:lnTo>
                <a:lnTo>
                  <a:pt x="36694" y="325734"/>
                </a:lnTo>
                <a:lnTo>
                  <a:pt x="88114" y="325746"/>
                </a:lnTo>
                <a:lnTo>
                  <a:pt x="90972" y="324793"/>
                </a:lnTo>
                <a:lnTo>
                  <a:pt x="96687" y="321195"/>
                </a:lnTo>
                <a:lnTo>
                  <a:pt x="102402" y="318960"/>
                </a:lnTo>
                <a:lnTo>
                  <a:pt x="108117" y="317968"/>
                </a:lnTo>
                <a:lnTo>
                  <a:pt x="113832" y="317526"/>
                </a:lnTo>
                <a:lnTo>
                  <a:pt x="119547" y="317330"/>
                </a:lnTo>
                <a:lnTo>
                  <a:pt x="130977" y="317204"/>
                </a:lnTo>
                <a:lnTo>
                  <a:pt x="208129" y="317173"/>
                </a:lnTo>
                <a:lnTo>
                  <a:pt x="210034" y="316220"/>
                </a:lnTo>
                <a:lnTo>
                  <a:pt x="211305" y="314633"/>
                </a:lnTo>
                <a:lnTo>
                  <a:pt x="213845" y="3086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8"/>
          <p:cNvSpPr/>
          <p:nvPr/>
        </p:nvSpPr>
        <p:spPr>
          <a:xfrm>
            <a:off x="4572003" y="2323147"/>
            <a:ext cx="231454" cy="317181"/>
          </a:xfrm>
          <a:custGeom>
            <a:avLst/>
            <a:gdLst/>
            <a:ahLst/>
            <a:cxnLst/>
            <a:rect l="0" t="0" r="0" b="0"/>
            <a:pathLst>
              <a:path w="231454" h="317181">
                <a:moveTo>
                  <a:pt x="188592" y="25717"/>
                </a:moveTo>
                <a:lnTo>
                  <a:pt x="184041" y="25717"/>
                </a:lnTo>
                <a:lnTo>
                  <a:pt x="182700" y="24765"/>
                </a:lnTo>
                <a:lnTo>
                  <a:pt x="181806" y="23178"/>
                </a:lnTo>
                <a:lnTo>
                  <a:pt x="181210" y="21167"/>
                </a:lnTo>
                <a:lnTo>
                  <a:pt x="179861" y="19826"/>
                </a:lnTo>
                <a:lnTo>
                  <a:pt x="178009" y="18932"/>
                </a:lnTo>
                <a:lnTo>
                  <a:pt x="175821" y="18337"/>
                </a:lnTo>
                <a:lnTo>
                  <a:pt x="174363" y="16987"/>
                </a:lnTo>
                <a:lnTo>
                  <a:pt x="173391" y="15135"/>
                </a:lnTo>
                <a:lnTo>
                  <a:pt x="172743" y="12947"/>
                </a:lnTo>
                <a:lnTo>
                  <a:pt x="171358" y="11489"/>
                </a:lnTo>
                <a:lnTo>
                  <a:pt x="169483" y="10517"/>
                </a:lnTo>
                <a:lnTo>
                  <a:pt x="164859" y="9437"/>
                </a:lnTo>
                <a:lnTo>
                  <a:pt x="159628" y="8957"/>
                </a:lnTo>
                <a:lnTo>
                  <a:pt x="154129" y="8743"/>
                </a:lnTo>
                <a:lnTo>
                  <a:pt x="145678" y="8623"/>
                </a:lnTo>
                <a:lnTo>
                  <a:pt x="50226" y="8573"/>
                </a:lnTo>
                <a:lnTo>
                  <a:pt x="46818" y="9525"/>
                </a:lnTo>
                <a:lnTo>
                  <a:pt x="40491" y="13123"/>
                </a:lnTo>
                <a:lnTo>
                  <a:pt x="34504" y="15358"/>
                </a:lnTo>
                <a:lnTo>
                  <a:pt x="28668" y="16351"/>
                </a:lnTo>
                <a:lnTo>
                  <a:pt x="22899" y="16792"/>
                </a:lnTo>
                <a:lnTo>
                  <a:pt x="20980" y="17862"/>
                </a:lnTo>
                <a:lnTo>
                  <a:pt x="19701" y="19528"/>
                </a:lnTo>
                <a:lnTo>
                  <a:pt x="18848" y="21591"/>
                </a:lnTo>
                <a:lnTo>
                  <a:pt x="17327" y="22967"/>
                </a:lnTo>
                <a:lnTo>
                  <a:pt x="15360" y="23884"/>
                </a:lnTo>
                <a:lnTo>
                  <a:pt x="10635" y="24903"/>
                </a:lnTo>
                <a:lnTo>
                  <a:pt x="5359" y="25355"/>
                </a:lnTo>
                <a:lnTo>
                  <a:pt x="3571" y="26429"/>
                </a:lnTo>
                <a:lnTo>
                  <a:pt x="2380" y="28097"/>
                </a:lnTo>
                <a:lnTo>
                  <a:pt x="1056" y="32490"/>
                </a:lnTo>
                <a:lnTo>
                  <a:pt x="310" y="40318"/>
                </a:lnTo>
                <a:lnTo>
                  <a:pt x="90" y="48670"/>
                </a:lnTo>
                <a:lnTo>
                  <a:pt x="0" y="71441"/>
                </a:lnTo>
                <a:lnTo>
                  <a:pt x="951" y="73345"/>
                </a:lnTo>
                <a:lnTo>
                  <a:pt x="2538" y="74614"/>
                </a:lnTo>
                <a:lnTo>
                  <a:pt x="4549" y="75460"/>
                </a:lnTo>
                <a:lnTo>
                  <a:pt x="5888" y="76977"/>
                </a:lnTo>
                <a:lnTo>
                  <a:pt x="6782" y="78940"/>
                </a:lnTo>
                <a:lnTo>
                  <a:pt x="7377" y="81202"/>
                </a:lnTo>
                <a:lnTo>
                  <a:pt x="8727" y="82710"/>
                </a:lnTo>
                <a:lnTo>
                  <a:pt x="10580" y="83715"/>
                </a:lnTo>
                <a:lnTo>
                  <a:pt x="12767" y="84385"/>
                </a:lnTo>
                <a:lnTo>
                  <a:pt x="17737" y="87669"/>
                </a:lnTo>
                <a:lnTo>
                  <a:pt x="20396" y="89879"/>
                </a:lnTo>
                <a:lnTo>
                  <a:pt x="23121" y="91352"/>
                </a:lnTo>
                <a:lnTo>
                  <a:pt x="28690" y="92988"/>
                </a:lnTo>
                <a:lnTo>
                  <a:pt x="30555" y="94377"/>
                </a:lnTo>
                <a:lnTo>
                  <a:pt x="31799" y="96256"/>
                </a:lnTo>
                <a:lnTo>
                  <a:pt x="32628" y="98461"/>
                </a:lnTo>
                <a:lnTo>
                  <a:pt x="34133" y="99930"/>
                </a:lnTo>
                <a:lnTo>
                  <a:pt x="36090" y="100910"/>
                </a:lnTo>
                <a:lnTo>
                  <a:pt x="38346" y="101564"/>
                </a:lnTo>
                <a:lnTo>
                  <a:pt x="39850" y="102952"/>
                </a:lnTo>
                <a:lnTo>
                  <a:pt x="40853" y="104829"/>
                </a:lnTo>
                <a:lnTo>
                  <a:pt x="41521" y="107034"/>
                </a:lnTo>
                <a:lnTo>
                  <a:pt x="42920" y="108503"/>
                </a:lnTo>
                <a:lnTo>
                  <a:pt x="44805" y="109483"/>
                </a:lnTo>
                <a:lnTo>
                  <a:pt x="49438" y="110572"/>
                </a:lnTo>
                <a:lnTo>
                  <a:pt x="54673" y="111055"/>
                </a:lnTo>
                <a:lnTo>
                  <a:pt x="56450" y="112137"/>
                </a:lnTo>
                <a:lnTo>
                  <a:pt x="57635" y="113811"/>
                </a:lnTo>
                <a:lnTo>
                  <a:pt x="58424" y="115879"/>
                </a:lnTo>
                <a:lnTo>
                  <a:pt x="59904" y="117257"/>
                </a:lnTo>
                <a:lnTo>
                  <a:pt x="61842" y="118177"/>
                </a:lnTo>
                <a:lnTo>
                  <a:pt x="66536" y="119198"/>
                </a:lnTo>
                <a:lnTo>
                  <a:pt x="71797" y="119652"/>
                </a:lnTo>
                <a:lnTo>
                  <a:pt x="77311" y="119854"/>
                </a:lnTo>
                <a:lnTo>
                  <a:pt x="88309" y="119967"/>
                </a:lnTo>
                <a:lnTo>
                  <a:pt x="93162" y="119983"/>
                </a:lnTo>
                <a:lnTo>
                  <a:pt x="96397" y="120946"/>
                </a:lnTo>
                <a:lnTo>
                  <a:pt x="98554" y="122541"/>
                </a:lnTo>
                <a:lnTo>
                  <a:pt x="99991" y="124556"/>
                </a:lnTo>
                <a:lnTo>
                  <a:pt x="101902" y="125900"/>
                </a:lnTo>
                <a:lnTo>
                  <a:pt x="106566" y="127393"/>
                </a:lnTo>
                <a:lnTo>
                  <a:pt x="111813" y="128057"/>
                </a:lnTo>
                <a:lnTo>
                  <a:pt x="117320" y="128352"/>
                </a:lnTo>
                <a:lnTo>
                  <a:pt x="122942" y="128483"/>
                </a:lnTo>
                <a:lnTo>
                  <a:pt x="131463" y="128557"/>
                </a:lnTo>
                <a:lnTo>
                  <a:pt x="133361" y="129519"/>
                </a:lnTo>
                <a:lnTo>
                  <a:pt x="134626" y="131114"/>
                </a:lnTo>
                <a:lnTo>
                  <a:pt x="135470" y="133129"/>
                </a:lnTo>
                <a:lnTo>
                  <a:pt x="136984" y="134473"/>
                </a:lnTo>
                <a:lnTo>
                  <a:pt x="138947" y="135369"/>
                </a:lnTo>
                <a:lnTo>
                  <a:pt x="141208" y="135966"/>
                </a:lnTo>
                <a:lnTo>
                  <a:pt x="142715" y="137316"/>
                </a:lnTo>
                <a:lnTo>
                  <a:pt x="143720" y="139169"/>
                </a:lnTo>
                <a:lnTo>
                  <a:pt x="144389" y="141357"/>
                </a:lnTo>
                <a:lnTo>
                  <a:pt x="145788" y="142816"/>
                </a:lnTo>
                <a:lnTo>
                  <a:pt x="147674" y="143788"/>
                </a:lnTo>
                <a:lnTo>
                  <a:pt x="152309" y="144868"/>
                </a:lnTo>
                <a:lnTo>
                  <a:pt x="157543" y="145349"/>
                </a:lnTo>
                <a:lnTo>
                  <a:pt x="163045" y="145562"/>
                </a:lnTo>
                <a:lnTo>
                  <a:pt x="165845" y="145619"/>
                </a:lnTo>
                <a:lnTo>
                  <a:pt x="168665" y="146609"/>
                </a:lnTo>
                <a:lnTo>
                  <a:pt x="174338" y="150250"/>
                </a:lnTo>
                <a:lnTo>
                  <a:pt x="180034" y="152503"/>
                </a:lnTo>
                <a:lnTo>
                  <a:pt x="182886" y="153103"/>
                </a:lnTo>
                <a:lnTo>
                  <a:pt x="188596" y="156311"/>
                </a:lnTo>
                <a:lnTo>
                  <a:pt x="191452" y="158500"/>
                </a:lnTo>
                <a:lnTo>
                  <a:pt x="193356" y="160912"/>
                </a:lnTo>
                <a:lnTo>
                  <a:pt x="194625" y="163472"/>
                </a:lnTo>
                <a:lnTo>
                  <a:pt x="195472" y="166131"/>
                </a:lnTo>
                <a:lnTo>
                  <a:pt x="196988" y="167904"/>
                </a:lnTo>
                <a:lnTo>
                  <a:pt x="198952" y="169086"/>
                </a:lnTo>
                <a:lnTo>
                  <a:pt x="201213" y="169874"/>
                </a:lnTo>
                <a:lnTo>
                  <a:pt x="202721" y="171352"/>
                </a:lnTo>
                <a:lnTo>
                  <a:pt x="203726" y="173290"/>
                </a:lnTo>
                <a:lnTo>
                  <a:pt x="204396" y="175534"/>
                </a:lnTo>
                <a:lnTo>
                  <a:pt x="205796" y="177030"/>
                </a:lnTo>
                <a:lnTo>
                  <a:pt x="207681" y="178028"/>
                </a:lnTo>
                <a:lnTo>
                  <a:pt x="209890" y="178692"/>
                </a:lnTo>
                <a:lnTo>
                  <a:pt x="211363" y="180088"/>
                </a:lnTo>
                <a:lnTo>
                  <a:pt x="212345" y="181971"/>
                </a:lnTo>
                <a:lnTo>
                  <a:pt x="216267" y="191713"/>
                </a:lnTo>
                <a:lnTo>
                  <a:pt x="220894" y="200458"/>
                </a:lnTo>
                <a:lnTo>
                  <a:pt x="226125" y="207520"/>
                </a:lnTo>
                <a:lnTo>
                  <a:pt x="229086" y="213834"/>
                </a:lnTo>
                <a:lnTo>
                  <a:pt x="230752" y="222743"/>
                </a:lnTo>
                <a:lnTo>
                  <a:pt x="231246" y="231415"/>
                </a:lnTo>
                <a:lnTo>
                  <a:pt x="231392" y="240018"/>
                </a:lnTo>
                <a:lnTo>
                  <a:pt x="231453" y="268605"/>
                </a:lnTo>
                <a:lnTo>
                  <a:pt x="230501" y="271463"/>
                </a:lnTo>
                <a:lnTo>
                  <a:pt x="226903" y="277178"/>
                </a:lnTo>
                <a:lnTo>
                  <a:pt x="224610" y="279083"/>
                </a:lnTo>
                <a:lnTo>
                  <a:pt x="222129" y="280353"/>
                </a:lnTo>
                <a:lnTo>
                  <a:pt x="219522" y="281199"/>
                </a:lnTo>
                <a:lnTo>
                  <a:pt x="214086" y="284680"/>
                </a:lnTo>
                <a:lnTo>
                  <a:pt x="208495" y="289402"/>
                </a:lnTo>
                <a:lnTo>
                  <a:pt x="202835" y="294675"/>
                </a:lnTo>
                <a:lnTo>
                  <a:pt x="199040" y="296463"/>
                </a:lnTo>
                <a:lnTo>
                  <a:pt x="194604" y="297655"/>
                </a:lnTo>
                <a:lnTo>
                  <a:pt x="189743" y="298449"/>
                </a:lnTo>
                <a:lnTo>
                  <a:pt x="185549" y="299931"/>
                </a:lnTo>
                <a:lnTo>
                  <a:pt x="178349" y="304118"/>
                </a:lnTo>
                <a:lnTo>
                  <a:pt x="173191" y="305615"/>
                </a:lnTo>
                <a:lnTo>
                  <a:pt x="166894" y="306613"/>
                </a:lnTo>
                <a:lnTo>
                  <a:pt x="159839" y="307279"/>
                </a:lnTo>
                <a:lnTo>
                  <a:pt x="153231" y="308675"/>
                </a:lnTo>
                <a:lnTo>
                  <a:pt x="146920" y="310559"/>
                </a:lnTo>
                <a:lnTo>
                  <a:pt x="140808" y="312767"/>
                </a:lnTo>
                <a:lnTo>
                  <a:pt x="135781" y="314239"/>
                </a:lnTo>
                <a:lnTo>
                  <a:pt x="131477" y="315220"/>
                </a:lnTo>
                <a:lnTo>
                  <a:pt x="127655" y="315874"/>
                </a:lnTo>
                <a:lnTo>
                  <a:pt x="123203" y="316310"/>
                </a:lnTo>
                <a:lnTo>
                  <a:pt x="118329" y="316601"/>
                </a:lnTo>
                <a:lnTo>
                  <a:pt x="108786" y="316924"/>
                </a:lnTo>
                <a:lnTo>
                  <a:pt x="94899" y="317131"/>
                </a:lnTo>
                <a:lnTo>
                  <a:pt x="74327" y="317180"/>
                </a:lnTo>
                <a:lnTo>
                  <a:pt x="72410" y="316228"/>
                </a:lnTo>
                <a:lnTo>
                  <a:pt x="71132" y="314641"/>
                </a:lnTo>
                <a:lnTo>
                  <a:pt x="70280" y="312631"/>
                </a:lnTo>
                <a:lnTo>
                  <a:pt x="68760" y="311291"/>
                </a:lnTo>
                <a:lnTo>
                  <a:pt x="66794" y="310397"/>
                </a:lnTo>
                <a:lnTo>
                  <a:pt x="64531" y="309801"/>
                </a:lnTo>
                <a:lnTo>
                  <a:pt x="63022" y="308452"/>
                </a:lnTo>
                <a:lnTo>
                  <a:pt x="62016" y="306600"/>
                </a:lnTo>
                <a:lnTo>
                  <a:pt x="60898" y="302001"/>
                </a:lnTo>
                <a:lnTo>
                  <a:pt x="60402" y="296783"/>
                </a:lnTo>
                <a:lnTo>
                  <a:pt x="59317" y="295010"/>
                </a:lnTo>
                <a:lnTo>
                  <a:pt x="57641" y="293828"/>
                </a:lnTo>
                <a:lnTo>
                  <a:pt x="55571" y="293041"/>
                </a:lnTo>
                <a:lnTo>
                  <a:pt x="50731" y="287085"/>
                </a:lnTo>
                <a:lnTo>
                  <a:pt x="46358" y="279041"/>
                </a:lnTo>
                <a:lnTo>
                  <a:pt x="42943" y="269157"/>
                </a:lnTo>
                <a:lnTo>
                  <a:pt x="37274" y="260196"/>
                </a:lnTo>
                <a:lnTo>
                  <a:pt x="35615" y="254390"/>
                </a:lnTo>
                <a:lnTo>
                  <a:pt x="34680" y="245767"/>
                </a:lnTo>
                <a:lnTo>
                  <a:pt x="34403" y="237179"/>
                </a:lnTo>
                <a:lnTo>
                  <a:pt x="34287" y="185738"/>
                </a:lnTo>
                <a:lnTo>
                  <a:pt x="35239" y="183833"/>
                </a:lnTo>
                <a:lnTo>
                  <a:pt x="36827" y="182563"/>
                </a:lnTo>
                <a:lnTo>
                  <a:pt x="38838" y="181716"/>
                </a:lnTo>
                <a:lnTo>
                  <a:pt x="40178" y="180199"/>
                </a:lnTo>
                <a:lnTo>
                  <a:pt x="41072" y="178235"/>
                </a:lnTo>
                <a:lnTo>
                  <a:pt x="42065" y="173513"/>
                </a:lnTo>
                <a:lnTo>
                  <a:pt x="42506" y="168240"/>
                </a:lnTo>
                <a:lnTo>
                  <a:pt x="43576" y="165500"/>
                </a:lnTo>
                <a:lnTo>
                  <a:pt x="47305" y="159915"/>
                </a:lnTo>
                <a:lnTo>
                  <a:pt x="52138" y="154258"/>
                </a:lnTo>
                <a:lnTo>
                  <a:pt x="57460" y="148569"/>
                </a:lnTo>
                <a:lnTo>
                  <a:pt x="63001" y="142866"/>
                </a:lnTo>
                <a:lnTo>
                  <a:pt x="64860" y="140011"/>
                </a:lnTo>
                <a:lnTo>
                  <a:pt x="66925" y="134300"/>
                </a:lnTo>
                <a:lnTo>
                  <a:pt x="68087" y="125729"/>
                </a:lnTo>
                <a:lnTo>
                  <a:pt x="69203" y="122872"/>
                </a:lnTo>
                <a:lnTo>
                  <a:pt x="74371" y="114300"/>
                </a:lnTo>
                <a:lnTo>
                  <a:pt x="75914" y="108585"/>
                </a:lnTo>
                <a:lnTo>
                  <a:pt x="77278" y="106680"/>
                </a:lnTo>
                <a:lnTo>
                  <a:pt x="79141" y="105410"/>
                </a:lnTo>
                <a:lnTo>
                  <a:pt x="81334" y="104563"/>
                </a:lnTo>
                <a:lnTo>
                  <a:pt x="83749" y="102094"/>
                </a:lnTo>
                <a:lnTo>
                  <a:pt x="88972" y="94270"/>
                </a:lnTo>
                <a:lnTo>
                  <a:pt x="91929" y="86983"/>
                </a:lnTo>
                <a:lnTo>
                  <a:pt x="92718" y="83706"/>
                </a:lnTo>
                <a:lnTo>
                  <a:pt x="94196" y="81522"/>
                </a:lnTo>
                <a:lnTo>
                  <a:pt x="96133" y="80065"/>
                </a:lnTo>
                <a:lnTo>
                  <a:pt x="98378" y="79094"/>
                </a:lnTo>
                <a:lnTo>
                  <a:pt x="99874" y="77495"/>
                </a:lnTo>
                <a:lnTo>
                  <a:pt x="100871" y="75476"/>
                </a:lnTo>
                <a:lnTo>
                  <a:pt x="101980" y="70692"/>
                </a:lnTo>
                <a:lnTo>
                  <a:pt x="102472" y="65391"/>
                </a:lnTo>
                <a:lnTo>
                  <a:pt x="103556" y="63597"/>
                </a:lnTo>
                <a:lnTo>
                  <a:pt x="105232" y="62400"/>
                </a:lnTo>
                <a:lnTo>
                  <a:pt x="107301" y="61603"/>
                </a:lnTo>
                <a:lnTo>
                  <a:pt x="108680" y="60118"/>
                </a:lnTo>
                <a:lnTo>
                  <a:pt x="109600" y="58177"/>
                </a:lnTo>
                <a:lnTo>
                  <a:pt x="110213" y="55929"/>
                </a:lnTo>
                <a:lnTo>
                  <a:pt x="113434" y="50892"/>
                </a:lnTo>
                <a:lnTo>
                  <a:pt x="115627" y="48216"/>
                </a:lnTo>
                <a:lnTo>
                  <a:pt x="118041" y="46432"/>
                </a:lnTo>
                <a:lnTo>
                  <a:pt x="123263" y="44449"/>
                </a:lnTo>
                <a:lnTo>
                  <a:pt x="125037" y="42967"/>
                </a:lnTo>
                <a:lnTo>
                  <a:pt x="126219" y="41028"/>
                </a:lnTo>
                <a:lnTo>
                  <a:pt x="127007" y="38782"/>
                </a:lnTo>
                <a:lnTo>
                  <a:pt x="130423" y="33746"/>
                </a:lnTo>
                <a:lnTo>
                  <a:pt x="132668" y="31070"/>
                </a:lnTo>
                <a:lnTo>
                  <a:pt x="134164" y="28333"/>
                </a:lnTo>
                <a:lnTo>
                  <a:pt x="135827" y="22753"/>
                </a:lnTo>
                <a:lnTo>
                  <a:pt x="136763" y="14256"/>
                </a:lnTo>
                <a:lnTo>
                  <a:pt x="137846" y="12361"/>
                </a:lnTo>
                <a:lnTo>
                  <a:pt x="139521" y="11098"/>
                </a:lnTo>
                <a:lnTo>
                  <a:pt x="141591" y="10257"/>
                </a:lnTo>
                <a:lnTo>
                  <a:pt x="142970" y="8743"/>
                </a:lnTo>
                <a:lnTo>
                  <a:pt x="143890" y="6781"/>
                </a:lnTo>
                <a:lnTo>
                  <a:pt x="144502" y="4521"/>
                </a:lnTo>
                <a:lnTo>
                  <a:pt x="143959" y="3014"/>
                </a:lnTo>
                <a:lnTo>
                  <a:pt x="142644" y="2009"/>
                </a:lnTo>
                <a:lnTo>
                  <a:pt x="1371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9"/>
          <p:cNvSpPr/>
          <p:nvPr/>
        </p:nvSpPr>
        <p:spPr>
          <a:xfrm>
            <a:off x="4349115" y="2708910"/>
            <a:ext cx="557213" cy="34291"/>
          </a:xfrm>
          <a:custGeom>
            <a:avLst/>
            <a:gdLst/>
            <a:ahLst/>
            <a:cxnLst/>
            <a:rect l="0" t="0" r="0" b="0"/>
            <a:pathLst>
              <a:path w="557213" h="34291">
                <a:moveTo>
                  <a:pt x="0" y="0"/>
                </a:moveTo>
                <a:lnTo>
                  <a:pt x="11931" y="0"/>
                </a:lnTo>
                <a:lnTo>
                  <a:pt x="13669" y="952"/>
                </a:lnTo>
                <a:lnTo>
                  <a:pt x="14828" y="2540"/>
                </a:lnTo>
                <a:lnTo>
                  <a:pt x="15600" y="4551"/>
                </a:lnTo>
                <a:lnTo>
                  <a:pt x="17067" y="5891"/>
                </a:lnTo>
                <a:lnTo>
                  <a:pt x="18998" y="6785"/>
                </a:lnTo>
                <a:lnTo>
                  <a:pt x="23683" y="7778"/>
                </a:lnTo>
                <a:lnTo>
                  <a:pt x="37256" y="8467"/>
                </a:lnTo>
                <a:lnTo>
                  <a:pt x="40077" y="9455"/>
                </a:lnTo>
                <a:lnTo>
                  <a:pt x="42910" y="11066"/>
                </a:lnTo>
                <a:lnTo>
                  <a:pt x="45752" y="13092"/>
                </a:lnTo>
                <a:lnTo>
                  <a:pt x="48599" y="14443"/>
                </a:lnTo>
                <a:lnTo>
                  <a:pt x="51449" y="15343"/>
                </a:lnTo>
                <a:lnTo>
                  <a:pt x="57156" y="16344"/>
                </a:lnTo>
                <a:lnTo>
                  <a:pt x="71121" y="16986"/>
                </a:lnTo>
                <a:lnTo>
                  <a:pt x="198830" y="17145"/>
                </a:lnTo>
                <a:lnTo>
                  <a:pt x="203038" y="18097"/>
                </a:lnTo>
                <a:lnTo>
                  <a:pt x="207749" y="19685"/>
                </a:lnTo>
                <a:lnTo>
                  <a:pt x="212794" y="21696"/>
                </a:lnTo>
                <a:lnTo>
                  <a:pt x="218062" y="23036"/>
                </a:lnTo>
                <a:lnTo>
                  <a:pt x="223480" y="23930"/>
                </a:lnTo>
                <a:lnTo>
                  <a:pt x="233627" y="24923"/>
                </a:lnTo>
                <a:lnTo>
                  <a:pt x="250992" y="25612"/>
                </a:lnTo>
                <a:lnTo>
                  <a:pt x="370283" y="25717"/>
                </a:lnTo>
                <a:lnTo>
                  <a:pt x="373538" y="26670"/>
                </a:lnTo>
                <a:lnTo>
                  <a:pt x="376660" y="28257"/>
                </a:lnTo>
                <a:lnTo>
                  <a:pt x="379694" y="30268"/>
                </a:lnTo>
                <a:lnTo>
                  <a:pt x="382669" y="31608"/>
                </a:lnTo>
                <a:lnTo>
                  <a:pt x="385605" y="32502"/>
                </a:lnTo>
                <a:lnTo>
                  <a:pt x="392360" y="33495"/>
                </a:lnTo>
                <a:lnTo>
                  <a:pt x="409679" y="34133"/>
                </a:lnTo>
                <a:lnTo>
                  <a:pt x="431007" y="34276"/>
                </a:lnTo>
                <a:lnTo>
                  <a:pt x="557212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0"/>
          <p:cNvSpPr/>
          <p:nvPr/>
        </p:nvSpPr>
        <p:spPr>
          <a:xfrm>
            <a:off x="4486275" y="2846070"/>
            <a:ext cx="287590" cy="291349"/>
          </a:xfrm>
          <a:custGeom>
            <a:avLst/>
            <a:gdLst/>
            <a:ahLst/>
            <a:cxnLst/>
            <a:rect l="0" t="0" r="0" b="0"/>
            <a:pathLst>
              <a:path w="287590" h="291349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0" y="4550"/>
                </a:lnTo>
                <a:lnTo>
                  <a:pt x="8730" y="5891"/>
                </a:lnTo>
                <a:lnTo>
                  <a:pt x="10583" y="6785"/>
                </a:lnTo>
                <a:lnTo>
                  <a:pt x="15181" y="7778"/>
                </a:lnTo>
                <a:lnTo>
                  <a:pt x="20399" y="8219"/>
                </a:lnTo>
                <a:lnTo>
                  <a:pt x="22172" y="9289"/>
                </a:lnTo>
                <a:lnTo>
                  <a:pt x="23354" y="10955"/>
                </a:lnTo>
                <a:lnTo>
                  <a:pt x="24141" y="13018"/>
                </a:lnTo>
                <a:lnTo>
                  <a:pt x="25619" y="14394"/>
                </a:lnTo>
                <a:lnTo>
                  <a:pt x="27557" y="15311"/>
                </a:lnTo>
                <a:lnTo>
                  <a:pt x="32250" y="16330"/>
                </a:lnTo>
                <a:lnTo>
                  <a:pt x="37510" y="16782"/>
                </a:lnTo>
                <a:lnTo>
                  <a:pt x="39294" y="17856"/>
                </a:lnTo>
                <a:lnTo>
                  <a:pt x="40483" y="19524"/>
                </a:lnTo>
                <a:lnTo>
                  <a:pt x="41276" y="21588"/>
                </a:lnTo>
                <a:lnTo>
                  <a:pt x="42757" y="22964"/>
                </a:lnTo>
                <a:lnTo>
                  <a:pt x="44698" y="23882"/>
                </a:lnTo>
                <a:lnTo>
                  <a:pt x="46943" y="24494"/>
                </a:lnTo>
                <a:lnTo>
                  <a:pt x="51978" y="27713"/>
                </a:lnTo>
                <a:lnTo>
                  <a:pt x="60168" y="34881"/>
                </a:lnTo>
                <a:lnTo>
                  <a:pt x="66746" y="41220"/>
                </a:lnTo>
                <a:lnTo>
                  <a:pt x="76020" y="50387"/>
                </a:lnTo>
                <a:lnTo>
                  <a:pt x="80207" y="55499"/>
                </a:lnTo>
                <a:lnTo>
                  <a:pt x="83951" y="60812"/>
                </a:lnTo>
                <a:lnTo>
                  <a:pt x="87400" y="66259"/>
                </a:lnTo>
                <a:lnTo>
                  <a:pt x="91232" y="74850"/>
                </a:lnTo>
                <a:lnTo>
                  <a:pt x="92253" y="78475"/>
                </a:lnTo>
                <a:lnTo>
                  <a:pt x="95929" y="85043"/>
                </a:lnTo>
                <a:lnTo>
                  <a:pt x="98243" y="88128"/>
                </a:lnTo>
                <a:lnTo>
                  <a:pt x="100737" y="90184"/>
                </a:lnTo>
                <a:lnTo>
                  <a:pt x="103353" y="91555"/>
                </a:lnTo>
                <a:lnTo>
                  <a:pt x="106050" y="92469"/>
                </a:lnTo>
                <a:lnTo>
                  <a:pt x="111585" y="96025"/>
                </a:lnTo>
                <a:lnTo>
                  <a:pt x="114395" y="98306"/>
                </a:lnTo>
                <a:lnTo>
                  <a:pt x="120057" y="105922"/>
                </a:lnTo>
                <a:lnTo>
                  <a:pt x="122900" y="110619"/>
                </a:lnTo>
                <a:lnTo>
                  <a:pt x="125748" y="113751"/>
                </a:lnTo>
                <a:lnTo>
                  <a:pt x="128599" y="115839"/>
                </a:lnTo>
                <a:lnTo>
                  <a:pt x="131453" y="117231"/>
                </a:lnTo>
                <a:lnTo>
                  <a:pt x="133355" y="119111"/>
                </a:lnTo>
                <a:lnTo>
                  <a:pt x="134623" y="121317"/>
                </a:lnTo>
                <a:lnTo>
                  <a:pt x="135469" y="123740"/>
                </a:lnTo>
                <a:lnTo>
                  <a:pt x="136985" y="125356"/>
                </a:lnTo>
                <a:lnTo>
                  <a:pt x="138948" y="126433"/>
                </a:lnTo>
                <a:lnTo>
                  <a:pt x="141210" y="127151"/>
                </a:lnTo>
                <a:lnTo>
                  <a:pt x="142717" y="128582"/>
                </a:lnTo>
                <a:lnTo>
                  <a:pt x="143722" y="130489"/>
                </a:lnTo>
                <a:lnTo>
                  <a:pt x="144392" y="132712"/>
                </a:lnTo>
                <a:lnTo>
                  <a:pt x="147676" y="137723"/>
                </a:lnTo>
                <a:lnTo>
                  <a:pt x="154880" y="145899"/>
                </a:lnTo>
                <a:lnTo>
                  <a:pt x="163048" y="154354"/>
                </a:lnTo>
                <a:lnTo>
                  <a:pt x="200025" y="191452"/>
                </a:lnTo>
                <a:lnTo>
                  <a:pt x="201930" y="194310"/>
                </a:lnTo>
                <a:lnTo>
                  <a:pt x="205563" y="202882"/>
                </a:lnTo>
                <a:lnTo>
                  <a:pt x="209789" y="208597"/>
                </a:lnTo>
                <a:lnTo>
                  <a:pt x="212249" y="210502"/>
                </a:lnTo>
                <a:lnTo>
                  <a:pt x="214842" y="211772"/>
                </a:lnTo>
                <a:lnTo>
                  <a:pt x="217523" y="212619"/>
                </a:lnTo>
                <a:lnTo>
                  <a:pt x="219310" y="214136"/>
                </a:lnTo>
                <a:lnTo>
                  <a:pt x="220502" y="216099"/>
                </a:lnTo>
                <a:lnTo>
                  <a:pt x="221296" y="218361"/>
                </a:lnTo>
                <a:lnTo>
                  <a:pt x="222778" y="219869"/>
                </a:lnTo>
                <a:lnTo>
                  <a:pt x="224718" y="220874"/>
                </a:lnTo>
                <a:lnTo>
                  <a:pt x="226965" y="221544"/>
                </a:lnTo>
                <a:lnTo>
                  <a:pt x="228462" y="222944"/>
                </a:lnTo>
                <a:lnTo>
                  <a:pt x="229460" y="224829"/>
                </a:lnTo>
                <a:lnTo>
                  <a:pt x="230126" y="227038"/>
                </a:lnTo>
                <a:lnTo>
                  <a:pt x="231522" y="228511"/>
                </a:lnTo>
                <a:lnTo>
                  <a:pt x="233405" y="229493"/>
                </a:lnTo>
                <a:lnTo>
                  <a:pt x="235613" y="230148"/>
                </a:lnTo>
                <a:lnTo>
                  <a:pt x="237085" y="231537"/>
                </a:lnTo>
                <a:lnTo>
                  <a:pt x="238067" y="233415"/>
                </a:lnTo>
                <a:lnTo>
                  <a:pt x="239157" y="238042"/>
                </a:lnTo>
                <a:lnTo>
                  <a:pt x="239642" y="243274"/>
                </a:lnTo>
                <a:lnTo>
                  <a:pt x="240724" y="245050"/>
                </a:lnTo>
                <a:lnTo>
                  <a:pt x="242397" y="246234"/>
                </a:lnTo>
                <a:lnTo>
                  <a:pt x="246797" y="247550"/>
                </a:lnTo>
                <a:lnTo>
                  <a:pt x="251928" y="248134"/>
                </a:lnTo>
                <a:lnTo>
                  <a:pt x="253676" y="249243"/>
                </a:lnTo>
                <a:lnTo>
                  <a:pt x="254842" y="250934"/>
                </a:lnTo>
                <a:lnTo>
                  <a:pt x="255620" y="253014"/>
                </a:lnTo>
                <a:lnTo>
                  <a:pt x="257091" y="254401"/>
                </a:lnTo>
                <a:lnTo>
                  <a:pt x="259024" y="255326"/>
                </a:lnTo>
                <a:lnTo>
                  <a:pt x="261265" y="255942"/>
                </a:lnTo>
                <a:lnTo>
                  <a:pt x="262759" y="257305"/>
                </a:lnTo>
                <a:lnTo>
                  <a:pt x="263755" y="259167"/>
                </a:lnTo>
                <a:lnTo>
                  <a:pt x="264419" y="261360"/>
                </a:lnTo>
                <a:lnTo>
                  <a:pt x="265814" y="262822"/>
                </a:lnTo>
                <a:lnTo>
                  <a:pt x="267697" y="263797"/>
                </a:lnTo>
                <a:lnTo>
                  <a:pt x="269904" y="264447"/>
                </a:lnTo>
                <a:lnTo>
                  <a:pt x="271376" y="265833"/>
                </a:lnTo>
                <a:lnTo>
                  <a:pt x="272357" y="267709"/>
                </a:lnTo>
                <a:lnTo>
                  <a:pt x="273447" y="272334"/>
                </a:lnTo>
                <a:lnTo>
                  <a:pt x="273932" y="277565"/>
                </a:lnTo>
                <a:lnTo>
                  <a:pt x="275014" y="279341"/>
                </a:lnTo>
                <a:lnTo>
                  <a:pt x="276687" y="280525"/>
                </a:lnTo>
                <a:lnTo>
                  <a:pt x="278755" y="281313"/>
                </a:lnTo>
                <a:lnTo>
                  <a:pt x="280135" y="282792"/>
                </a:lnTo>
                <a:lnTo>
                  <a:pt x="281053" y="284731"/>
                </a:lnTo>
                <a:lnTo>
                  <a:pt x="281666" y="286975"/>
                </a:lnTo>
                <a:lnTo>
                  <a:pt x="283028" y="288472"/>
                </a:lnTo>
                <a:lnTo>
                  <a:pt x="284888" y="289469"/>
                </a:lnTo>
                <a:lnTo>
                  <a:pt x="287080" y="290135"/>
                </a:lnTo>
                <a:lnTo>
                  <a:pt x="287589" y="290578"/>
                </a:lnTo>
                <a:lnTo>
                  <a:pt x="286976" y="290873"/>
                </a:lnTo>
                <a:lnTo>
                  <a:pt x="279148" y="291348"/>
                </a:lnTo>
                <a:lnTo>
                  <a:pt x="277538" y="290434"/>
                </a:lnTo>
                <a:lnTo>
                  <a:pt x="276466" y="288873"/>
                </a:lnTo>
                <a:lnTo>
                  <a:pt x="274320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1"/>
          <p:cNvSpPr/>
          <p:nvPr/>
        </p:nvSpPr>
        <p:spPr>
          <a:xfrm>
            <a:off x="4460557" y="2837497"/>
            <a:ext cx="257176" cy="265749"/>
          </a:xfrm>
          <a:custGeom>
            <a:avLst/>
            <a:gdLst/>
            <a:ahLst/>
            <a:cxnLst/>
            <a:rect l="0" t="0" r="0" b="0"/>
            <a:pathLst>
              <a:path w="257176" h="265749">
                <a:moveTo>
                  <a:pt x="257175" y="0"/>
                </a:moveTo>
                <a:lnTo>
                  <a:pt x="245243" y="0"/>
                </a:lnTo>
                <a:lnTo>
                  <a:pt x="242553" y="953"/>
                </a:lnTo>
                <a:lnTo>
                  <a:pt x="237024" y="4551"/>
                </a:lnTo>
                <a:lnTo>
                  <a:pt x="233264" y="6844"/>
                </a:lnTo>
                <a:lnTo>
                  <a:pt x="228851" y="9325"/>
                </a:lnTo>
                <a:lnTo>
                  <a:pt x="224005" y="11932"/>
                </a:lnTo>
                <a:lnTo>
                  <a:pt x="216080" y="17368"/>
                </a:lnTo>
                <a:lnTo>
                  <a:pt x="212634" y="20151"/>
                </a:lnTo>
                <a:lnTo>
                  <a:pt x="206264" y="23244"/>
                </a:lnTo>
                <a:lnTo>
                  <a:pt x="203231" y="24068"/>
                </a:lnTo>
                <a:lnTo>
                  <a:pt x="201210" y="25571"/>
                </a:lnTo>
                <a:lnTo>
                  <a:pt x="199863" y="27525"/>
                </a:lnTo>
                <a:lnTo>
                  <a:pt x="198964" y="29780"/>
                </a:lnTo>
                <a:lnTo>
                  <a:pt x="197413" y="31283"/>
                </a:lnTo>
                <a:lnTo>
                  <a:pt x="195426" y="32286"/>
                </a:lnTo>
                <a:lnTo>
                  <a:pt x="193149" y="32954"/>
                </a:lnTo>
                <a:lnTo>
                  <a:pt x="191631" y="34352"/>
                </a:lnTo>
                <a:lnTo>
                  <a:pt x="190619" y="36236"/>
                </a:lnTo>
                <a:lnTo>
                  <a:pt x="189944" y="38445"/>
                </a:lnTo>
                <a:lnTo>
                  <a:pt x="187589" y="39918"/>
                </a:lnTo>
                <a:lnTo>
                  <a:pt x="179893" y="41554"/>
                </a:lnTo>
                <a:lnTo>
                  <a:pt x="177079" y="43895"/>
                </a:lnTo>
                <a:lnTo>
                  <a:pt x="175203" y="47361"/>
                </a:lnTo>
                <a:lnTo>
                  <a:pt x="173952" y="51577"/>
                </a:lnTo>
                <a:lnTo>
                  <a:pt x="171213" y="54387"/>
                </a:lnTo>
                <a:lnTo>
                  <a:pt x="167482" y="56261"/>
                </a:lnTo>
                <a:lnTo>
                  <a:pt x="163089" y="57510"/>
                </a:lnTo>
                <a:lnTo>
                  <a:pt x="160161" y="59295"/>
                </a:lnTo>
                <a:lnTo>
                  <a:pt x="158209" y="61437"/>
                </a:lnTo>
                <a:lnTo>
                  <a:pt x="155088" y="66358"/>
                </a:lnTo>
                <a:lnTo>
                  <a:pt x="147975" y="74483"/>
                </a:lnTo>
                <a:lnTo>
                  <a:pt x="142602" y="80094"/>
                </a:lnTo>
                <a:lnTo>
                  <a:pt x="134222" y="88607"/>
                </a:lnTo>
                <a:lnTo>
                  <a:pt x="132344" y="91457"/>
                </a:lnTo>
                <a:lnTo>
                  <a:pt x="130257" y="97163"/>
                </a:lnTo>
                <a:lnTo>
                  <a:pt x="128748" y="99065"/>
                </a:lnTo>
                <a:lnTo>
                  <a:pt x="126790" y="100333"/>
                </a:lnTo>
                <a:lnTo>
                  <a:pt x="124532" y="101179"/>
                </a:lnTo>
                <a:lnTo>
                  <a:pt x="122073" y="103648"/>
                </a:lnTo>
                <a:lnTo>
                  <a:pt x="114063" y="115271"/>
                </a:lnTo>
                <a:lnTo>
                  <a:pt x="108480" y="122034"/>
                </a:lnTo>
                <a:lnTo>
                  <a:pt x="102823" y="128215"/>
                </a:lnTo>
                <a:lnTo>
                  <a:pt x="99981" y="131197"/>
                </a:lnTo>
                <a:lnTo>
                  <a:pt x="98087" y="134137"/>
                </a:lnTo>
                <a:lnTo>
                  <a:pt x="95982" y="139944"/>
                </a:lnTo>
                <a:lnTo>
                  <a:pt x="94468" y="141874"/>
                </a:lnTo>
                <a:lnTo>
                  <a:pt x="92506" y="143160"/>
                </a:lnTo>
                <a:lnTo>
                  <a:pt x="90246" y="144017"/>
                </a:lnTo>
                <a:lnTo>
                  <a:pt x="88739" y="145542"/>
                </a:lnTo>
                <a:lnTo>
                  <a:pt x="87734" y="147510"/>
                </a:lnTo>
                <a:lnTo>
                  <a:pt x="87065" y="149775"/>
                </a:lnTo>
                <a:lnTo>
                  <a:pt x="83780" y="154832"/>
                </a:lnTo>
                <a:lnTo>
                  <a:pt x="76576" y="163034"/>
                </a:lnTo>
                <a:lnTo>
                  <a:pt x="73911" y="165839"/>
                </a:lnTo>
                <a:lnTo>
                  <a:pt x="72134" y="168662"/>
                </a:lnTo>
                <a:lnTo>
                  <a:pt x="70160" y="174338"/>
                </a:lnTo>
                <a:lnTo>
                  <a:pt x="66742" y="180036"/>
                </a:lnTo>
                <a:lnTo>
                  <a:pt x="64497" y="182889"/>
                </a:lnTo>
                <a:lnTo>
                  <a:pt x="62048" y="184791"/>
                </a:lnTo>
                <a:lnTo>
                  <a:pt x="59463" y="186059"/>
                </a:lnTo>
                <a:lnTo>
                  <a:pt x="56787" y="186905"/>
                </a:lnTo>
                <a:lnTo>
                  <a:pt x="55003" y="188421"/>
                </a:lnTo>
                <a:lnTo>
                  <a:pt x="53813" y="190384"/>
                </a:lnTo>
                <a:lnTo>
                  <a:pt x="53021" y="192645"/>
                </a:lnTo>
                <a:lnTo>
                  <a:pt x="51540" y="194153"/>
                </a:lnTo>
                <a:lnTo>
                  <a:pt x="49600" y="195158"/>
                </a:lnTo>
                <a:lnTo>
                  <a:pt x="47354" y="195828"/>
                </a:lnTo>
                <a:lnTo>
                  <a:pt x="45857" y="197227"/>
                </a:lnTo>
                <a:lnTo>
                  <a:pt x="44859" y="199112"/>
                </a:lnTo>
                <a:lnTo>
                  <a:pt x="43750" y="203747"/>
                </a:lnTo>
                <a:lnTo>
                  <a:pt x="43257" y="208982"/>
                </a:lnTo>
                <a:lnTo>
                  <a:pt x="42173" y="210758"/>
                </a:lnTo>
                <a:lnTo>
                  <a:pt x="40498" y="211943"/>
                </a:lnTo>
                <a:lnTo>
                  <a:pt x="38429" y="212733"/>
                </a:lnTo>
                <a:lnTo>
                  <a:pt x="37049" y="214212"/>
                </a:lnTo>
                <a:lnTo>
                  <a:pt x="36130" y="216151"/>
                </a:lnTo>
                <a:lnTo>
                  <a:pt x="35517" y="218396"/>
                </a:lnTo>
                <a:lnTo>
                  <a:pt x="32295" y="223430"/>
                </a:lnTo>
                <a:lnTo>
                  <a:pt x="25127" y="231619"/>
                </a:lnTo>
                <a:lnTo>
                  <a:pt x="22466" y="234423"/>
                </a:lnTo>
                <a:lnTo>
                  <a:pt x="20693" y="237244"/>
                </a:lnTo>
                <a:lnTo>
                  <a:pt x="18721" y="242920"/>
                </a:lnTo>
                <a:lnTo>
                  <a:pt x="17244" y="244814"/>
                </a:lnTo>
                <a:lnTo>
                  <a:pt x="15306" y="246077"/>
                </a:lnTo>
                <a:lnTo>
                  <a:pt x="13061" y="246918"/>
                </a:lnTo>
                <a:lnTo>
                  <a:pt x="11565" y="248433"/>
                </a:lnTo>
                <a:lnTo>
                  <a:pt x="10568" y="250394"/>
                </a:lnTo>
                <a:lnTo>
                  <a:pt x="9903" y="252654"/>
                </a:lnTo>
                <a:lnTo>
                  <a:pt x="8507" y="254161"/>
                </a:lnTo>
                <a:lnTo>
                  <a:pt x="6624" y="255166"/>
                </a:lnTo>
                <a:lnTo>
                  <a:pt x="4416" y="255836"/>
                </a:lnTo>
                <a:lnTo>
                  <a:pt x="2944" y="257235"/>
                </a:lnTo>
                <a:lnTo>
                  <a:pt x="1963" y="259120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2"/>
          <p:cNvSpPr/>
          <p:nvPr/>
        </p:nvSpPr>
        <p:spPr>
          <a:xfrm>
            <a:off x="5480685" y="2323157"/>
            <a:ext cx="197168" cy="402899"/>
          </a:xfrm>
          <a:custGeom>
            <a:avLst/>
            <a:gdLst/>
            <a:ahLst/>
            <a:cxnLst/>
            <a:rect l="0" t="0" r="0" b="0"/>
            <a:pathLst>
              <a:path w="197168" h="402899">
                <a:moveTo>
                  <a:pt x="197167" y="68570"/>
                </a:moveTo>
                <a:lnTo>
                  <a:pt x="197167" y="44502"/>
                </a:lnTo>
                <a:lnTo>
                  <a:pt x="196215" y="43952"/>
                </a:lnTo>
                <a:lnTo>
                  <a:pt x="192617" y="43341"/>
                </a:lnTo>
                <a:lnTo>
                  <a:pt x="187842" y="40530"/>
                </a:lnTo>
                <a:lnTo>
                  <a:pt x="182545" y="36105"/>
                </a:lnTo>
                <a:lnTo>
                  <a:pt x="177016" y="30964"/>
                </a:lnTo>
                <a:lnTo>
                  <a:pt x="175161" y="28259"/>
                </a:lnTo>
                <a:lnTo>
                  <a:pt x="173099" y="22714"/>
                </a:lnTo>
                <a:lnTo>
                  <a:pt x="171597" y="20854"/>
                </a:lnTo>
                <a:lnTo>
                  <a:pt x="169643" y="19615"/>
                </a:lnTo>
                <a:lnTo>
                  <a:pt x="167388" y="18788"/>
                </a:lnTo>
                <a:lnTo>
                  <a:pt x="162342" y="15330"/>
                </a:lnTo>
                <a:lnTo>
                  <a:pt x="159663" y="13074"/>
                </a:lnTo>
                <a:lnTo>
                  <a:pt x="156924" y="11570"/>
                </a:lnTo>
                <a:lnTo>
                  <a:pt x="151342" y="9899"/>
                </a:lnTo>
                <a:lnTo>
                  <a:pt x="145685" y="9157"/>
                </a:lnTo>
                <a:lnTo>
                  <a:pt x="142843" y="8959"/>
                </a:lnTo>
                <a:lnTo>
                  <a:pt x="139044" y="7874"/>
                </a:lnTo>
                <a:lnTo>
                  <a:pt x="134605" y="6199"/>
                </a:lnTo>
                <a:lnTo>
                  <a:pt x="129742" y="4129"/>
                </a:lnTo>
                <a:lnTo>
                  <a:pt x="125547" y="2749"/>
                </a:lnTo>
                <a:lnTo>
                  <a:pt x="121798" y="1830"/>
                </a:lnTo>
                <a:lnTo>
                  <a:pt x="118346" y="1217"/>
                </a:lnTo>
                <a:lnTo>
                  <a:pt x="115092" y="808"/>
                </a:lnTo>
                <a:lnTo>
                  <a:pt x="108937" y="353"/>
                </a:lnTo>
                <a:lnTo>
                  <a:pt x="103026" y="151"/>
                </a:lnTo>
                <a:lnTo>
                  <a:pt x="91471" y="22"/>
                </a:lnTo>
                <a:lnTo>
                  <a:pt x="82876" y="0"/>
                </a:lnTo>
                <a:lnTo>
                  <a:pt x="80016" y="949"/>
                </a:lnTo>
                <a:lnTo>
                  <a:pt x="74297" y="4544"/>
                </a:lnTo>
                <a:lnTo>
                  <a:pt x="68581" y="6776"/>
                </a:lnTo>
                <a:lnTo>
                  <a:pt x="65723" y="7372"/>
                </a:lnTo>
                <a:lnTo>
                  <a:pt x="63818" y="8721"/>
                </a:lnTo>
                <a:lnTo>
                  <a:pt x="62547" y="10573"/>
                </a:lnTo>
                <a:lnTo>
                  <a:pt x="61701" y="12761"/>
                </a:lnTo>
                <a:lnTo>
                  <a:pt x="60183" y="14219"/>
                </a:lnTo>
                <a:lnTo>
                  <a:pt x="58220" y="15191"/>
                </a:lnTo>
                <a:lnTo>
                  <a:pt x="53498" y="16271"/>
                </a:lnTo>
                <a:lnTo>
                  <a:pt x="48224" y="16751"/>
                </a:lnTo>
                <a:lnTo>
                  <a:pt x="46437" y="17831"/>
                </a:lnTo>
                <a:lnTo>
                  <a:pt x="45245" y="19505"/>
                </a:lnTo>
                <a:lnTo>
                  <a:pt x="44451" y="21572"/>
                </a:lnTo>
                <a:lnTo>
                  <a:pt x="38782" y="29033"/>
                </a:lnTo>
                <a:lnTo>
                  <a:pt x="36332" y="30782"/>
                </a:lnTo>
                <a:lnTo>
                  <a:pt x="31070" y="32726"/>
                </a:lnTo>
                <a:lnTo>
                  <a:pt x="29286" y="34196"/>
                </a:lnTo>
                <a:lnTo>
                  <a:pt x="28096" y="36129"/>
                </a:lnTo>
                <a:lnTo>
                  <a:pt x="26774" y="40817"/>
                </a:lnTo>
                <a:lnTo>
                  <a:pt x="26187" y="46075"/>
                </a:lnTo>
                <a:lnTo>
                  <a:pt x="25078" y="48811"/>
                </a:lnTo>
                <a:lnTo>
                  <a:pt x="18966" y="57212"/>
                </a:lnTo>
                <a:lnTo>
                  <a:pt x="13827" y="62887"/>
                </a:lnTo>
                <a:lnTo>
                  <a:pt x="12075" y="65734"/>
                </a:lnTo>
                <a:lnTo>
                  <a:pt x="8657" y="74292"/>
                </a:lnTo>
                <a:lnTo>
                  <a:pt x="2988" y="82860"/>
                </a:lnTo>
                <a:lnTo>
                  <a:pt x="1328" y="88573"/>
                </a:lnTo>
                <a:lnTo>
                  <a:pt x="262" y="100003"/>
                </a:lnTo>
                <a:lnTo>
                  <a:pt x="51" y="111432"/>
                </a:lnTo>
                <a:lnTo>
                  <a:pt x="0" y="148580"/>
                </a:lnTo>
                <a:lnTo>
                  <a:pt x="952" y="150485"/>
                </a:lnTo>
                <a:lnTo>
                  <a:pt x="2540" y="151755"/>
                </a:lnTo>
                <a:lnTo>
                  <a:pt x="4551" y="152602"/>
                </a:lnTo>
                <a:lnTo>
                  <a:pt x="5891" y="154119"/>
                </a:lnTo>
                <a:lnTo>
                  <a:pt x="6785" y="156082"/>
                </a:lnTo>
                <a:lnTo>
                  <a:pt x="7778" y="160804"/>
                </a:lnTo>
                <a:lnTo>
                  <a:pt x="8219" y="166078"/>
                </a:lnTo>
                <a:lnTo>
                  <a:pt x="9289" y="167865"/>
                </a:lnTo>
                <a:lnTo>
                  <a:pt x="10955" y="169057"/>
                </a:lnTo>
                <a:lnTo>
                  <a:pt x="13018" y="169851"/>
                </a:lnTo>
                <a:lnTo>
                  <a:pt x="14394" y="171333"/>
                </a:lnTo>
                <a:lnTo>
                  <a:pt x="15310" y="173274"/>
                </a:lnTo>
                <a:lnTo>
                  <a:pt x="15922" y="175520"/>
                </a:lnTo>
                <a:lnTo>
                  <a:pt x="17282" y="177018"/>
                </a:lnTo>
                <a:lnTo>
                  <a:pt x="19141" y="178016"/>
                </a:lnTo>
                <a:lnTo>
                  <a:pt x="21333" y="178681"/>
                </a:lnTo>
                <a:lnTo>
                  <a:pt x="22794" y="180078"/>
                </a:lnTo>
                <a:lnTo>
                  <a:pt x="23768" y="181961"/>
                </a:lnTo>
                <a:lnTo>
                  <a:pt x="24418" y="184169"/>
                </a:lnTo>
                <a:lnTo>
                  <a:pt x="25804" y="185641"/>
                </a:lnTo>
                <a:lnTo>
                  <a:pt x="27679" y="186622"/>
                </a:lnTo>
                <a:lnTo>
                  <a:pt x="32304" y="187713"/>
                </a:lnTo>
                <a:lnTo>
                  <a:pt x="37535" y="188197"/>
                </a:lnTo>
                <a:lnTo>
                  <a:pt x="43034" y="188413"/>
                </a:lnTo>
                <a:lnTo>
                  <a:pt x="51486" y="188534"/>
                </a:lnTo>
                <a:lnTo>
                  <a:pt x="71440" y="188582"/>
                </a:lnTo>
                <a:lnTo>
                  <a:pt x="73344" y="187631"/>
                </a:lnTo>
                <a:lnTo>
                  <a:pt x="74613" y="186044"/>
                </a:lnTo>
                <a:lnTo>
                  <a:pt x="75460" y="184033"/>
                </a:lnTo>
                <a:lnTo>
                  <a:pt x="81201" y="176653"/>
                </a:lnTo>
                <a:lnTo>
                  <a:pt x="83661" y="174915"/>
                </a:lnTo>
                <a:lnTo>
                  <a:pt x="88935" y="172985"/>
                </a:lnTo>
                <a:lnTo>
                  <a:pt x="90722" y="171517"/>
                </a:lnTo>
                <a:lnTo>
                  <a:pt x="91914" y="169586"/>
                </a:lnTo>
                <a:lnTo>
                  <a:pt x="92708" y="167347"/>
                </a:lnTo>
                <a:lnTo>
                  <a:pt x="95143" y="165854"/>
                </a:lnTo>
                <a:lnTo>
                  <a:pt x="98671" y="164858"/>
                </a:lnTo>
                <a:lnTo>
                  <a:pt x="102928" y="164195"/>
                </a:lnTo>
                <a:lnTo>
                  <a:pt x="105766" y="162800"/>
                </a:lnTo>
                <a:lnTo>
                  <a:pt x="107658" y="160917"/>
                </a:lnTo>
                <a:lnTo>
                  <a:pt x="110713" y="156286"/>
                </a:lnTo>
                <a:lnTo>
                  <a:pt x="115245" y="151052"/>
                </a:lnTo>
                <a:lnTo>
                  <a:pt x="117788" y="149276"/>
                </a:lnTo>
                <a:lnTo>
                  <a:pt x="123152" y="147302"/>
                </a:lnTo>
                <a:lnTo>
                  <a:pt x="128712" y="143885"/>
                </a:lnTo>
                <a:lnTo>
                  <a:pt x="131527" y="141640"/>
                </a:lnTo>
                <a:lnTo>
                  <a:pt x="134358" y="140143"/>
                </a:lnTo>
                <a:lnTo>
                  <a:pt x="140042" y="138480"/>
                </a:lnTo>
                <a:lnTo>
                  <a:pt x="141939" y="137084"/>
                </a:lnTo>
                <a:lnTo>
                  <a:pt x="143203" y="135201"/>
                </a:lnTo>
                <a:lnTo>
                  <a:pt x="144046" y="132993"/>
                </a:lnTo>
                <a:lnTo>
                  <a:pt x="149783" y="125335"/>
                </a:lnTo>
                <a:lnTo>
                  <a:pt x="151290" y="122606"/>
                </a:lnTo>
                <a:lnTo>
                  <a:pt x="152965" y="117033"/>
                </a:lnTo>
                <a:lnTo>
                  <a:pt x="154364" y="115167"/>
                </a:lnTo>
                <a:lnTo>
                  <a:pt x="156249" y="113922"/>
                </a:lnTo>
                <a:lnTo>
                  <a:pt x="158458" y="113092"/>
                </a:lnTo>
                <a:lnTo>
                  <a:pt x="159931" y="111586"/>
                </a:lnTo>
                <a:lnTo>
                  <a:pt x="160913" y="109630"/>
                </a:lnTo>
                <a:lnTo>
                  <a:pt x="162004" y="104917"/>
                </a:lnTo>
                <a:lnTo>
                  <a:pt x="162489" y="99646"/>
                </a:lnTo>
                <a:lnTo>
                  <a:pt x="163571" y="97860"/>
                </a:lnTo>
                <a:lnTo>
                  <a:pt x="165245" y="96669"/>
                </a:lnTo>
                <a:lnTo>
                  <a:pt x="167313" y="95875"/>
                </a:lnTo>
                <a:lnTo>
                  <a:pt x="168692" y="94394"/>
                </a:lnTo>
                <a:lnTo>
                  <a:pt x="169611" y="92453"/>
                </a:lnTo>
                <a:lnTo>
                  <a:pt x="170632" y="87757"/>
                </a:lnTo>
                <a:lnTo>
                  <a:pt x="171086" y="82495"/>
                </a:lnTo>
                <a:lnTo>
                  <a:pt x="172160" y="80711"/>
                </a:lnTo>
                <a:lnTo>
                  <a:pt x="173828" y="79522"/>
                </a:lnTo>
                <a:lnTo>
                  <a:pt x="175893" y="78728"/>
                </a:lnTo>
                <a:lnTo>
                  <a:pt x="177269" y="77248"/>
                </a:lnTo>
                <a:lnTo>
                  <a:pt x="178187" y="75307"/>
                </a:lnTo>
                <a:lnTo>
                  <a:pt x="179206" y="70612"/>
                </a:lnTo>
                <a:lnTo>
                  <a:pt x="179659" y="65350"/>
                </a:lnTo>
                <a:lnTo>
                  <a:pt x="180733" y="63566"/>
                </a:lnTo>
                <a:lnTo>
                  <a:pt x="182401" y="62376"/>
                </a:lnTo>
                <a:lnTo>
                  <a:pt x="184466" y="61583"/>
                </a:lnTo>
                <a:lnTo>
                  <a:pt x="185842" y="62007"/>
                </a:lnTo>
                <a:lnTo>
                  <a:pt x="186760" y="63242"/>
                </a:lnTo>
                <a:lnTo>
                  <a:pt x="187371" y="65018"/>
                </a:lnTo>
                <a:lnTo>
                  <a:pt x="186827" y="67155"/>
                </a:lnTo>
                <a:lnTo>
                  <a:pt x="182462" y="74712"/>
                </a:lnTo>
                <a:lnTo>
                  <a:pt x="181106" y="80190"/>
                </a:lnTo>
                <a:lnTo>
                  <a:pt x="180236" y="92420"/>
                </a:lnTo>
                <a:lnTo>
                  <a:pt x="180041" y="122248"/>
                </a:lnTo>
                <a:lnTo>
                  <a:pt x="180030" y="129892"/>
                </a:lnTo>
                <a:lnTo>
                  <a:pt x="179075" y="133264"/>
                </a:lnTo>
                <a:lnTo>
                  <a:pt x="174133" y="143513"/>
                </a:lnTo>
                <a:lnTo>
                  <a:pt x="172642" y="152995"/>
                </a:lnTo>
                <a:lnTo>
                  <a:pt x="172245" y="159144"/>
                </a:lnTo>
                <a:lnTo>
                  <a:pt x="171980" y="166100"/>
                </a:lnTo>
                <a:lnTo>
                  <a:pt x="171554" y="188694"/>
                </a:lnTo>
                <a:lnTo>
                  <a:pt x="171449" y="259907"/>
                </a:lnTo>
                <a:lnTo>
                  <a:pt x="170497" y="262803"/>
                </a:lnTo>
                <a:lnTo>
                  <a:pt x="165558" y="271430"/>
                </a:lnTo>
                <a:lnTo>
                  <a:pt x="164068" y="277157"/>
                </a:lnTo>
                <a:lnTo>
                  <a:pt x="163406" y="285418"/>
                </a:lnTo>
                <a:lnTo>
                  <a:pt x="163112" y="294487"/>
                </a:lnTo>
                <a:lnTo>
                  <a:pt x="162924" y="308070"/>
                </a:lnTo>
                <a:lnTo>
                  <a:pt x="162908" y="311104"/>
                </a:lnTo>
                <a:lnTo>
                  <a:pt x="160351" y="319556"/>
                </a:lnTo>
                <a:lnTo>
                  <a:pt x="156992" y="328709"/>
                </a:lnTo>
                <a:lnTo>
                  <a:pt x="155101" y="339218"/>
                </a:lnTo>
                <a:lnTo>
                  <a:pt x="154462" y="351302"/>
                </a:lnTo>
                <a:lnTo>
                  <a:pt x="154335" y="362861"/>
                </a:lnTo>
                <a:lnTo>
                  <a:pt x="154305" y="4028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3"/>
          <p:cNvSpPr/>
          <p:nvPr/>
        </p:nvSpPr>
        <p:spPr>
          <a:xfrm>
            <a:off x="5797867" y="2434589"/>
            <a:ext cx="188460" cy="295582"/>
          </a:xfrm>
          <a:custGeom>
            <a:avLst/>
            <a:gdLst/>
            <a:ahLst/>
            <a:cxnLst/>
            <a:rect l="0" t="0" r="0" b="0"/>
            <a:pathLst>
              <a:path w="188460" h="295582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5891" y="14623"/>
                </a:lnTo>
                <a:lnTo>
                  <a:pt x="7381" y="20152"/>
                </a:lnTo>
                <a:lnTo>
                  <a:pt x="13123" y="28324"/>
                </a:lnTo>
                <a:lnTo>
                  <a:pt x="17321" y="33171"/>
                </a:lnTo>
                <a:lnTo>
                  <a:pt x="21072" y="37354"/>
                </a:lnTo>
                <a:lnTo>
                  <a:pt x="27780" y="44542"/>
                </a:lnTo>
                <a:lnTo>
                  <a:pt x="29950" y="47792"/>
                </a:lnTo>
                <a:lnTo>
                  <a:pt x="33957" y="56918"/>
                </a:lnTo>
                <a:lnTo>
                  <a:pt x="38269" y="62762"/>
                </a:lnTo>
                <a:lnTo>
                  <a:pt x="43361" y="68534"/>
                </a:lnTo>
                <a:lnTo>
                  <a:pt x="48799" y="75228"/>
                </a:lnTo>
                <a:lnTo>
                  <a:pt x="51583" y="79680"/>
                </a:lnTo>
                <a:lnTo>
                  <a:pt x="57215" y="88753"/>
                </a:lnTo>
                <a:lnTo>
                  <a:pt x="62894" y="95961"/>
                </a:lnTo>
                <a:lnTo>
                  <a:pt x="68593" y="102340"/>
                </a:lnTo>
                <a:lnTo>
                  <a:pt x="71446" y="105374"/>
                </a:lnTo>
                <a:lnTo>
                  <a:pt x="73348" y="108349"/>
                </a:lnTo>
                <a:lnTo>
                  <a:pt x="76978" y="117088"/>
                </a:lnTo>
                <a:lnTo>
                  <a:pt x="82710" y="125710"/>
                </a:lnTo>
                <a:lnTo>
                  <a:pt x="85784" y="134297"/>
                </a:lnTo>
                <a:lnTo>
                  <a:pt x="89879" y="140016"/>
                </a:lnTo>
                <a:lnTo>
                  <a:pt x="94874" y="145732"/>
                </a:lnTo>
                <a:lnTo>
                  <a:pt x="97539" y="148590"/>
                </a:lnTo>
                <a:lnTo>
                  <a:pt x="99316" y="151447"/>
                </a:lnTo>
                <a:lnTo>
                  <a:pt x="102770" y="160021"/>
                </a:lnTo>
                <a:lnTo>
                  <a:pt x="108450" y="168593"/>
                </a:lnTo>
                <a:lnTo>
                  <a:pt x="111508" y="177165"/>
                </a:lnTo>
                <a:lnTo>
                  <a:pt x="115599" y="182881"/>
                </a:lnTo>
                <a:lnTo>
                  <a:pt x="120593" y="191136"/>
                </a:lnTo>
                <a:lnTo>
                  <a:pt x="125986" y="200202"/>
                </a:lnTo>
                <a:lnTo>
                  <a:pt x="131559" y="207406"/>
                </a:lnTo>
                <a:lnTo>
                  <a:pt x="134671" y="213784"/>
                </a:lnTo>
                <a:lnTo>
                  <a:pt x="135501" y="216817"/>
                </a:lnTo>
                <a:lnTo>
                  <a:pt x="138962" y="222729"/>
                </a:lnTo>
                <a:lnTo>
                  <a:pt x="141219" y="225638"/>
                </a:lnTo>
                <a:lnTo>
                  <a:pt x="143676" y="227578"/>
                </a:lnTo>
                <a:lnTo>
                  <a:pt x="146267" y="228872"/>
                </a:lnTo>
                <a:lnTo>
                  <a:pt x="148946" y="229734"/>
                </a:lnTo>
                <a:lnTo>
                  <a:pt x="150733" y="232214"/>
                </a:lnTo>
                <a:lnTo>
                  <a:pt x="152717" y="240049"/>
                </a:lnTo>
                <a:lnTo>
                  <a:pt x="154199" y="242900"/>
                </a:lnTo>
                <a:lnTo>
                  <a:pt x="156139" y="244801"/>
                </a:lnTo>
                <a:lnTo>
                  <a:pt x="158386" y="246069"/>
                </a:lnTo>
                <a:lnTo>
                  <a:pt x="159882" y="247866"/>
                </a:lnTo>
                <a:lnTo>
                  <a:pt x="160881" y="250017"/>
                </a:lnTo>
                <a:lnTo>
                  <a:pt x="161546" y="252403"/>
                </a:lnTo>
                <a:lnTo>
                  <a:pt x="164826" y="257594"/>
                </a:lnTo>
                <a:lnTo>
                  <a:pt x="167034" y="260312"/>
                </a:lnTo>
                <a:lnTo>
                  <a:pt x="168506" y="263077"/>
                </a:lnTo>
                <a:lnTo>
                  <a:pt x="170141" y="268688"/>
                </a:lnTo>
                <a:lnTo>
                  <a:pt x="171062" y="277203"/>
                </a:lnTo>
                <a:lnTo>
                  <a:pt x="172144" y="279099"/>
                </a:lnTo>
                <a:lnTo>
                  <a:pt x="173818" y="280364"/>
                </a:lnTo>
                <a:lnTo>
                  <a:pt x="175886" y="281207"/>
                </a:lnTo>
                <a:lnTo>
                  <a:pt x="180724" y="282144"/>
                </a:lnTo>
                <a:lnTo>
                  <a:pt x="183348" y="282394"/>
                </a:lnTo>
                <a:lnTo>
                  <a:pt x="185097" y="283513"/>
                </a:lnTo>
                <a:lnTo>
                  <a:pt x="186263" y="285211"/>
                </a:lnTo>
                <a:lnTo>
                  <a:pt x="187559" y="289638"/>
                </a:lnTo>
                <a:lnTo>
                  <a:pt x="188288" y="295581"/>
                </a:lnTo>
                <a:lnTo>
                  <a:pt x="188390" y="295162"/>
                </a:lnTo>
                <a:lnTo>
                  <a:pt x="188459" y="293930"/>
                </a:lnTo>
                <a:lnTo>
                  <a:pt x="187552" y="293108"/>
                </a:lnTo>
                <a:lnTo>
                  <a:pt x="185994" y="292561"/>
                </a:lnTo>
                <a:lnTo>
                  <a:pt x="180023" y="2914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4"/>
          <p:cNvSpPr/>
          <p:nvPr/>
        </p:nvSpPr>
        <p:spPr>
          <a:xfrm>
            <a:off x="5755004" y="2460307"/>
            <a:ext cx="222887" cy="240031"/>
          </a:xfrm>
          <a:custGeom>
            <a:avLst/>
            <a:gdLst/>
            <a:ahLst/>
            <a:cxnLst/>
            <a:rect l="0" t="0" r="0" b="0"/>
            <a:pathLst>
              <a:path w="222887" h="240031">
                <a:moveTo>
                  <a:pt x="222886" y="0"/>
                </a:moveTo>
                <a:lnTo>
                  <a:pt x="218335" y="0"/>
                </a:lnTo>
                <a:lnTo>
                  <a:pt x="216994" y="953"/>
                </a:lnTo>
                <a:lnTo>
                  <a:pt x="216100" y="2540"/>
                </a:lnTo>
                <a:lnTo>
                  <a:pt x="215504" y="4551"/>
                </a:lnTo>
                <a:lnTo>
                  <a:pt x="214155" y="5892"/>
                </a:lnTo>
                <a:lnTo>
                  <a:pt x="212303" y="6785"/>
                </a:lnTo>
                <a:lnTo>
                  <a:pt x="210115" y="7381"/>
                </a:lnTo>
                <a:lnTo>
                  <a:pt x="205145" y="10583"/>
                </a:lnTo>
                <a:lnTo>
                  <a:pt x="198808" y="15181"/>
                </a:lnTo>
                <a:lnTo>
                  <a:pt x="194451" y="17741"/>
                </a:lnTo>
                <a:lnTo>
                  <a:pt x="189642" y="20400"/>
                </a:lnTo>
                <a:lnTo>
                  <a:pt x="185483" y="23125"/>
                </a:lnTo>
                <a:lnTo>
                  <a:pt x="181758" y="25894"/>
                </a:lnTo>
                <a:lnTo>
                  <a:pt x="175079" y="31511"/>
                </a:lnTo>
                <a:lnTo>
                  <a:pt x="168936" y="37182"/>
                </a:lnTo>
                <a:lnTo>
                  <a:pt x="165012" y="40028"/>
                </a:lnTo>
                <a:lnTo>
                  <a:pt x="160491" y="42878"/>
                </a:lnTo>
                <a:lnTo>
                  <a:pt x="155571" y="45730"/>
                </a:lnTo>
                <a:lnTo>
                  <a:pt x="152292" y="48585"/>
                </a:lnTo>
                <a:lnTo>
                  <a:pt x="150106" y="51440"/>
                </a:lnTo>
                <a:lnTo>
                  <a:pt x="148648" y="54296"/>
                </a:lnTo>
                <a:lnTo>
                  <a:pt x="141948" y="60009"/>
                </a:lnTo>
                <a:lnTo>
                  <a:pt x="137496" y="62866"/>
                </a:lnTo>
                <a:lnTo>
                  <a:pt x="133574" y="65723"/>
                </a:lnTo>
                <a:lnTo>
                  <a:pt x="126676" y="71438"/>
                </a:lnTo>
                <a:lnTo>
                  <a:pt x="120436" y="77153"/>
                </a:lnTo>
                <a:lnTo>
                  <a:pt x="111568" y="85725"/>
                </a:lnTo>
                <a:lnTo>
                  <a:pt x="108669" y="88583"/>
                </a:lnTo>
                <a:lnTo>
                  <a:pt x="106736" y="91440"/>
                </a:lnTo>
                <a:lnTo>
                  <a:pt x="104589" y="97155"/>
                </a:lnTo>
                <a:lnTo>
                  <a:pt x="103064" y="99060"/>
                </a:lnTo>
                <a:lnTo>
                  <a:pt x="101094" y="100330"/>
                </a:lnTo>
                <a:lnTo>
                  <a:pt x="98829" y="101177"/>
                </a:lnTo>
                <a:lnTo>
                  <a:pt x="97319" y="102694"/>
                </a:lnTo>
                <a:lnTo>
                  <a:pt x="96312" y="104657"/>
                </a:lnTo>
                <a:lnTo>
                  <a:pt x="95193" y="109379"/>
                </a:lnTo>
                <a:lnTo>
                  <a:pt x="94696" y="114653"/>
                </a:lnTo>
                <a:lnTo>
                  <a:pt x="93611" y="116440"/>
                </a:lnTo>
                <a:lnTo>
                  <a:pt x="91935" y="117632"/>
                </a:lnTo>
                <a:lnTo>
                  <a:pt x="89865" y="118426"/>
                </a:lnTo>
                <a:lnTo>
                  <a:pt x="85025" y="121849"/>
                </a:lnTo>
                <a:lnTo>
                  <a:pt x="82402" y="124095"/>
                </a:lnTo>
                <a:lnTo>
                  <a:pt x="79699" y="127498"/>
                </a:lnTo>
                <a:lnTo>
                  <a:pt x="76946" y="131671"/>
                </a:lnTo>
                <a:lnTo>
                  <a:pt x="74157" y="136358"/>
                </a:lnTo>
                <a:lnTo>
                  <a:pt x="72298" y="140435"/>
                </a:lnTo>
                <a:lnTo>
                  <a:pt x="70233" y="147506"/>
                </a:lnTo>
                <a:lnTo>
                  <a:pt x="68730" y="149772"/>
                </a:lnTo>
                <a:lnTo>
                  <a:pt x="66775" y="151283"/>
                </a:lnTo>
                <a:lnTo>
                  <a:pt x="64519" y="152290"/>
                </a:lnTo>
                <a:lnTo>
                  <a:pt x="63016" y="153915"/>
                </a:lnTo>
                <a:lnTo>
                  <a:pt x="62013" y="155950"/>
                </a:lnTo>
                <a:lnTo>
                  <a:pt x="61345" y="158259"/>
                </a:lnTo>
                <a:lnTo>
                  <a:pt x="59947" y="159798"/>
                </a:lnTo>
                <a:lnTo>
                  <a:pt x="58062" y="160825"/>
                </a:lnTo>
                <a:lnTo>
                  <a:pt x="55853" y="161509"/>
                </a:lnTo>
                <a:lnTo>
                  <a:pt x="50859" y="164809"/>
                </a:lnTo>
                <a:lnTo>
                  <a:pt x="48194" y="167023"/>
                </a:lnTo>
                <a:lnTo>
                  <a:pt x="46417" y="169451"/>
                </a:lnTo>
                <a:lnTo>
                  <a:pt x="44443" y="174689"/>
                </a:lnTo>
                <a:lnTo>
                  <a:pt x="41025" y="180192"/>
                </a:lnTo>
                <a:lnTo>
                  <a:pt x="36331" y="185813"/>
                </a:lnTo>
                <a:lnTo>
                  <a:pt x="31070" y="191486"/>
                </a:lnTo>
                <a:lnTo>
                  <a:pt x="29286" y="194332"/>
                </a:lnTo>
                <a:lnTo>
                  <a:pt x="27304" y="200035"/>
                </a:lnTo>
                <a:lnTo>
                  <a:pt x="26423" y="205744"/>
                </a:lnTo>
                <a:lnTo>
                  <a:pt x="26188" y="208601"/>
                </a:lnTo>
                <a:lnTo>
                  <a:pt x="25079" y="210504"/>
                </a:lnTo>
                <a:lnTo>
                  <a:pt x="23387" y="211774"/>
                </a:lnTo>
                <a:lnTo>
                  <a:pt x="21307" y="212620"/>
                </a:lnTo>
                <a:lnTo>
                  <a:pt x="16455" y="213560"/>
                </a:lnTo>
                <a:lnTo>
                  <a:pt x="13828" y="213811"/>
                </a:lnTo>
                <a:lnTo>
                  <a:pt x="12076" y="214931"/>
                </a:lnTo>
                <a:lnTo>
                  <a:pt x="10909" y="216630"/>
                </a:lnTo>
                <a:lnTo>
                  <a:pt x="9611" y="221058"/>
                </a:lnTo>
                <a:lnTo>
                  <a:pt x="9034" y="226200"/>
                </a:lnTo>
                <a:lnTo>
                  <a:pt x="7928" y="227953"/>
                </a:lnTo>
                <a:lnTo>
                  <a:pt x="6238" y="229121"/>
                </a:lnTo>
                <a:lnTo>
                  <a:pt x="4159" y="229900"/>
                </a:lnTo>
                <a:lnTo>
                  <a:pt x="2773" y="231371"/>
                </a:lnTo>
                <a:lnTo>
                  <a:pt x="1849" y="233305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5"/>
          <p:cNvSpPr/>
          <p:nvPr/>
        </p:nvSpPr>
        <p:spPr>
          <a:xfrm>
            <a:off x="6132195" y="2486025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105365" y="8572"/>
                </a:lnTo>
                <a:lnTo>
                  <a:pt x="108343" y="7620"/>
                </a:lnTo>
                <a:lnTo>
                  <a:pt x="111282" y="6032"/>
                </a:lnTo>
                <a:lnTo>
                  <a:pt x="114192" y="4021"/>
                </a:lnTo>
                <a:lnTo>
                  <a:pt x="117085" y="2681"/>
                </a:lnTo>
                <a:lnTo>
                  <a:pt x="119967" y="1787"/>
                </a:lnTo>
                <a:lnTo>
                  <a:pt x="122841" y="1191"/>
                </a:lnTo>
                <a:lnTo>
                  <a:pt x="125708" y="794"/>
                </a:lnTo>
                <a:lnTo>
                  <a:pt x="128573" y="529"/>
                </a:lnTo>
                <a:lnTo>
                  <a:pt x="131435" y="352"/>
                </a:lnTo>
                <a:lnTo>
                  <a:pt x="137155" y="156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6"/>
          <p:cNvSpPr/>
          <p:nvPr/>
        </p:nvSpPr>
        <p:spPr>
          <a:xfrm>
            <a:off x="6055042" y="2563177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7"/>
          <p:cNvSpPr/>
          <p:nvPr/>
        </p:nvSpPr>
        <p:spPr>
          <a:xfrm>
            <a:off x="6466522" y="2297430"/>
            <a:ext cx="8574" cy="368618"/>
          </a:xfrm>
          <a:custGeom>
            <a:avLst/>
            <a:gdLst/>
            <a:ahLst/>
            <a:cxnLst/>
            <a:rect l="0" t="0" r="0" b="0"/>
            <a:pathLst>
              <a:path w="8574" h="36861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381" y="12770"/>
                </a:lnTo>
                <a:lnTo>
                  <a:pt x="7778" y="16133"/>
                </a:lnTo>
                <a:lnTo>
                  <a:pt x="8043" y="20280"/>
                </a:lnTo>
                <a:lnTo>
                  <a:pt x="8337" y="29016"/>
                </a:lnTo>
                <a:lnTo>
                  <a:pt x="8526" y="42385"/>
                </a:lnTo>
                <a:lnTo>
                  <a:pt x="8573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8"/>
          <p:cNvSpPr/>
          <p:nvPr/>
        </p:nvSpPr>
        <p:spPr>
          <a:xfrm>
            <a:off x="6612255" y="2306002"/>
            <a:ext cx="17146" cy="363858"/>
          </a:xfrm>
          <a:custGeom>
            <a:avLst/>
            <a:gdLst/>
            <a:ahLst/>
            <a:cxnLst/>
            <a:rect l="0" t="0" r="0" b="0"/>
            <a:pathLst>
              <a:path w="17146" h="363858">
                <a:moveTo>
                  <a:pt x="0" y="0"/>
                </a:moveTo>
                <a:lnTo>
                  <a:pt x="0" y="121669"/>
                </a:lnTo>
                <a:lnTo>
                  <a:pt x="952" y="123975"/>
                </a:lnTo>
                <a:lnTo>
                  <a:pt x="2540" y="125513"/>
                </a:lnTo>
                <a:lnTo>
                  <a:pt x="4551" y="126538"/>
                </a:lnTo>
                <a:lnTo>
                  <a:pt x="5891" y="129126"/>
                </a:lnTo>
                <a:lnTo>
                  <a:pt x="6785" y="132757"/>
                </a:lnTo>
                <a:lnTo>
                  <a:pt x="7381" y="137082"/>
                </a:lnTo>
                <a:lnTo>
                  <a:pt x="7778" y="140918"/>
                </a:lnTo>
                <a:lnTo>
                  <a:pt x="8219" y="147720"/>
                </a:lnTo>
                <a:lnTo>
                  <a:pt x="8468" y="156905"/>
                </a:lnTo>
                <a:lnTo>
                  <a:pt x="8572" y="310171"/>
                </a:lnTo>
                <a:lnTo>
                  <a:pt x="9525" y="312508"/>
                </a:lnTo>
                <a:lnTo>
                  <a:pt x="11112" y="314066"/>
                </a:lnTo>
                <a:lnTo>
                  <a:pt x="13123" y="315105"/>
                </a:lnTo>
                <a:lnTo>
                  <a:pt x="14463" y="316750"/>
                </a:lnTo>
                <a:lnTo>
                  <a:pt x="15357" y="318799"/>
                </a:lnTo>
                <a:lnTo>
                  <a:pt x="15953" y="321118"/>
                </a:lnTo>
                <a:lnTo>
                  <a:pt x="16350" y="323616"/>
                </a:lnTo>
                <a:lnTo>
                  <a:pt x="16791" y="328932"/>
                </a:lnTo>
                <a:lnTo>
                  <a:pt x="17075" y="340106"/>
                </a:lnTo>
                <a:lnTo>
                  <a:pt x="17143" y="363857"/>
                </a:lnTo>
                <a:lnTo>
                  <a:pt x="17145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9"/>
          <p:cNvSpPr/>
          <p:nvPr/>
        </p:nvSpPr>
        <p:spPr>
          <a:xfrm>
            <a:off x="6749415" y="2254570"/>
            <a:ext cx="230149" cy="366953"/>
          </a:xfrm>
          <a:custGeom>
            <a:avLst/>
            <a:gdLst/>
            <a:ahLst/>
            <a:cxnLst/>
            <a:rect l="0" t="0" r="0" b="0"/>
            <a:pathLst>
              <a:path w="230149" h="366953">
                <a:moveTo>
                  <a:pt x="0" y="85722"/>
                </a:moveTo>
                <a:lnTo>
                  <a:pt x="4551" y="85722"/>
                </a:lnTo>
                <a:lnTo>
                  <a:pt x="5891" y="84769"/>
                </a:lnTo>
                <a:lnTo>
                  <a:pt x="6785" y="83182"/>
                </a:lnTo>
                <a:lnTo>
                  <a:pt x="7777" y="78878"/>
                </a:lnTo>
                <a:lnTo>
                  <a:pt x="8415" y="68354"/>
                </a:lnTo>
                <a:lnTo>
                  <a:pt x="8467" y="65571"/>
                </a:lnTo>
                <a:lnTo>
                  <a:pt x="9455" y="62763"/>
                </a:lnTo>
                <a:lnTo>
                  <a:pt x="17883" y="48872"/>
                </a:lnTo>
                <a:lnTo>
                  <a:pt x="22236" y="39817"/>
                </a:lnTo>
                <a:lnTo>
                  <a:pt x="24169" y="32617"/>
                </a:lnTo>
                <a:lnTo>
                  <a:pt x="25638" y="30316"/>
                </a:lnTo>
                <a:lnTo>
                  <a:pt x="27569" y="28782"/>
                </a:lnTo>
                <a:lnTo>
                  <a:pt x="29809" y="27760"/>
                </a:lnTo>
                <a:lnTo>
                  <a:pt x="31303" y="26126"/>
                </a:lnTo>
                <a:lnTo>
                  <a:pt x="32298" y="24084"/>
                </a:lnTo>
                <a:lnTo>
                  <a:pt x="33405" y="19275"/>
                </a:lnTo>
                <a:lnTo>
                  <a:pt x="33897" y="13962"/>
                </a:lnTo>
                <a:lnTo>
                  <a:pt x="34980" y="12165"/>
                </a:lnTo>
                <a:lnTo>
                  <a:pt x="36655" y="10966"/>
                </a:lnTo>
                <a:lnTo>
                  <a:pt x="38724" y="10167"/>
                </a:lnTo>
                <a:lnTo>
                  <a:pt x="40103" y="8682"/>
                </a:lnTo>
                <a:lnTo>
                  <a:pt x="41023" y="6740"/>
                </a:lnTo>
                <a:lnTo>
                  <a:pt x="41636" y="4492"/>
                </a:lnTo>
                <a:lnTo>
                  <a:pt x="42997" y="2994"/>
                </a:lnTo>
                <a:lnTo>
                  <a:pt x="44857" y="1995"/>
                </a:lnTo>
                <a:lnTo>
                  <a:pt x="49464" y="885"/>
                </a:lnTo>
                <a:lnTo>
                  <a:pt x="54686" y="392"/>
                </a:lnTo>
                <a:lnTo>
                  <a:pt x="60182" y="172"/>
                </a:lnTo>
                <a:lnTo>
                  <a:pt x="68632" y="49"/>
                </a:lnTo>
                <a:lnTo>
                  <a:pt x="88585" y="0"/>
                </a:lnTo>
                <a:lnTo>
                  <a:pt x="91442" y="952"/>
                </a:lnTo>
                <a:lnTo>
                  <a:pt x="97156" y="4549"/>
                </a:lnTo>
                <a:lnTo>
                  <a:pt x="102870" y="6783"/>
                </a:lnTo>
                <a:lnTo>
                  <a:pt x="105727" y="7378"/>
                </a:lnTo>
                <a:lnTo>
                  <a:pt x="107633" y="8728"/>
                </a:lnTo>
                <a:lnTo>
                  <a:pt x="108902" y="10580"/>
                </a:lnTo>
                <a:lnTo>
                  <a:pt x="109749" y="12767"/>
                </a:lnTo>
                <a:lnTo>
                  <a:pt x="115491" y="20397"/>
                </a:lnTo>
                <a:lnTo>
                  <a:pt x="116999" y="23122"/>
                </a:lnTo>
                <a:lnTo>
                  <a:pt x="120074" y="31508"/>
                </a:lnTo>
                <a:lnTo>
                  <a:pt x="126594" y="40025"/>
                </a:lnTo>
                <a:lnTo>
                  <a:pt x="131829" y="45727"/>
                </a:lnTo>
                <a:lnTo>
                  <a:pt x="133605" y="48582"/>
                </a:lnTo>
                <a:lnTo>
                  <a:pt x="135580" y="54293"/>
                </a:lnTo>
                <a:lnTo>
                  <a:pt x="136848" y="65720"/>
                </a:lnTo>
                <a:lnTo>
                  <a:pt x="137097" y="77150"/>
                </a:lnTo>
                <a:lnTo>
                  <a:pt x="137159" y="113944"/>
                </a:lnTo>
                <a:lnTo>
                  <a:pt x="136206" y="115967"/>
                </a:lnTo>
                <a:lnTo>
                  <a:pt x="134619" y="117315"/>
                </a:lnTo>
                <a:lnTo>
                  <a:pt x="132609" y="118214"/>
                </a:lnTo>
                <a:lnTo>
                  <a:pt x="127834" y="121753"/>
                </a:lnTo>
                <a:lnTo>
                  <a:pt x="125228" y="124030"/>
                </a:lnTo>
                <a:lnTo>
                  <a:pt x="123491" y="126501"/>
                </a:lnTo>
                <a:lnTo>
                  <a:pt x="121559" y="131786"/>
                </a:lnTo>
                <a:lnTo>
                  <a:pt x="120472" y="140116"/>
                </a:lnTo>
                <a:lnTo>
                  <a:pt x="119368" y="141987"/>
                </a:lnTo>
                <a:lnTo>
                  <a:pt x="117678" y="143235"/>
                </a:lnTo>
                <a:lnTo>
                  <a:pt x="115600" y="144066"/>
                </a:lnTo>
                <a:lnTo>
                  <a:pt x="114214" y="145573"/>
                </a:lnTo>
                <a:lnTo>
                  <a:pt x="113290" y="147531"/>
                </a:lnTo>
                <a:lnTo>
                  <a:pt x="112263" y="152245"/>
                </a:lnTo>
                <a:lnTo>
                  <a:pt x="111808" y="157515"/>
                </a:lnTo>
                <a:lnTo>
                  <a:pt x="110733" y="160254"/>
                </a:lnTo>
                <a:lnTo>
                  <a:pt x="106999" y="165838"/>
                </a:lnTo>
                <a:lnTo>
                  <a:pt x="102166" y="171494"/>
                </a:lnTo>
                <a:lnTo>
                  <a:pt x="99542" y="174336"/>
                </a:lnTo>
                <a:lnTo>
                  <a:pt x="97794" y="177183"/>
                </a:lnTo>
                <a:lnTo>
                  <a:pt x="94381" y="185741"/>
                </a:lnTo>
                <a:lnTo>
                  <a:pt x="88713" y="194309"/>
                </a:lnTo>
                <a:lnTo>
                  <a:pt x="85657" y="202880"/>
                </a:lnTo>
                <a:lnTo>
                  <a:pt x="80096" y="211452"/>
                </a:lnTo>
                <a:lnTo>
                  <a:pt x="78460" y="217167"/>
                </a:lnTo>
                <a:lnTo>
                  <a:pt x="77072" y="219072"/>
                </a:lnTo>
                <a:lnTo>
                  <a:pt x="75194" y="220342"/>
                </a:lnTo>
                <a:lnTo>
                  <a:pt x="72989" y="221189"/>
                </a:lnTo>
                <a:lnTo>
                  <a:pt x="71519" y="222706"/>
                </a:lnTo>
                <a:lnTo>
                  <a:pt x="70540" y="224670"/>
                </a:lnTo>
                <a:lnTo>
                  <a:pt x="69886" y="226931"/>
                </a:lnTo>
                <a:lnTo>
                  <a:pt x="68498" y="228439"/>
                </a:lnTo>
                <a:lnTo>
                  <a:pt x="66620" y="229444"/>
                </a:lnTo>
                <a:lnTo>
                  <a:pt x="64416" y="230114"/>
                </a:lnTo>
                <a:lnTo>
                  <a:pt x="62946" y="231514"/>
                </a:lnTo>
                <a:lnTo>
                  <a:pt x="61966" y="233399"/>
                </a:lnTo>
                <a:lnTo>
                  <a:pt x="61314" y="235608"/>
                </a:lnTo>
                <a:lnTo>
                  <a:pt x="59925" y="237081"/>
                </a:lnTo>
                <a:lnTo>
                  <a:pt x="58047" y="238063"/>
                </a:lnTo>
                <a:lnTo>
                  <a:pt x="55844" y="238718"/>
                </a:lnTo>
                <a:lnTo>
                  <a:pt x="54373" y="240107"/>
                </a:lnTo>
                <a:lnTo>
                  <a:pt x="53394" y="241985"/>
                </a:lnTo>
                <a:lnTo>
                  <a:pt x="52741" y="244190"/>
                </a:lnTo>
                <a:lnTo>
                  <a:pt x="49475" y="249180"/>
                </a:lnTo>
                <a:lnTo>
                  <a:pt x="44849" y="254572"/>
                </a:lnTo>
                <a:lnTo>
                  <a:pt x="39617" y="260144"/>
                </a:lnTo>
                <a:lnTo>
                  <a:pt x="36889" y="262011"/>
                </a:lnTo>
                <a:lnTo>
                  <a:pt x="31318" y="264085"/>
                </a:lnTo>
                <a:lnTo>
                  <a:pt x="29451" y="265591"/>
                </a:lnTo>
                <a:lnTo>
                  <a:pt x="28206" y="267547"/>
                </a:lnTo>
                <a:lnTo>
                  <a:pt x="26823" y="272261"/>
                </a:lnTo>
                <a:lnTo>
                  <a:pt x="26209" y="277531"/>
                </a:lnTo>
                <a:lnTo>
                  <a:pt x="25092" y="280270"/>
                </a:lnTo>
                <a:lnTo>
                  <a:pt x="19922" y="288675"/>
                </a:lnTo>
                <a:lnTo>
                  <a:pt x="18379" y="294351"/>
                </a:lnTo>
                <a:lnTo>
                  <a:pt x="17389" y="305756"/>
                </a:lnTo>
                <a:lnTo>
                  <a:pt x="17254" y="311467"/>
                </a:lnTo>
                <a:lnTo>
                  <a:pt x="16265" y="313372"/>
                </a:lnTo>
                <a:lnTo>
                  <a:pt x="14653" y="314641"/>
                </a:lnTo>
                <a:lnTo>
                  <a:pt x="12626" y="315487"/>
                </a:lnTo>
                <a:lnTo>
                  <a:pt x="11274" y="317004"/>
                </a:lnTo>
                <a:lnTo>
                  <a:pt x="10374" y="318967"/>
                </a:lnTo>
                <a:lnTo>
                  <a:pt x="9373" y="323689"/>
                </a:lnTo>
                <a:lnTo>
                  <a:pt x="8731" y="334482"/>
                </a:lnTo>
                <a:lnTo>
                  <a:pt x="8677" y="337287"/>
                </a:lnTo>
                <a:lnTo>
                  <a:pt x="7690" y="339157"/>
                </a:lnTo>
                <a:lnTo>
                  <a:pt x="6079" y="340404"/>
                </a:lnTo>
                <a:lnTo>
                  <a:pt x="4052" y="341235"/>
                </a:lnTo>
                <a:lnTo>
                  <a:pt x="2702" y="342741"/>
                </a:lnTo>
                <a:lnTo>
                  <a:pt x="1801" y="344698"/>
                </a:lnTo>
                <a:lnTo>
                  <a:pt x="800" y="349413"/>
                </a:lnTo>
                <a:lnTo>
                  <a:pt x="158" y="360200"/>
                </a:lnTo>
                <a:lnTo>
                  <a:pt x="105" y="363005"/>
                </a:lnTo>
                <a:lnTo>
                  <a:pt x="1022" y="364875"/>
                </a:lnTo>
                <a:lnTo>
                  <a:pt x="2586" y="366121"/>
                </a:lnTo>
                <a:lnTo>
                  <a:pt x="4582" y="366952"/>
                </a:lnTo>
                <a:lnTo>
                  <a:pt x="5912" y="366554"/>
                </a:lnTo>
                <a:lnTo>
                  <a:pt x="6798" y="365336"/>
                </a:lnTo>
                <a:lnTo>
                  <a:pt x="7390" y="363571"/>
                </a:lnTo>
                <a:lnTo>
                  <a:pt x="8736" y="362395"/>
                </a:lnTo>
                <a:lnTo>
                  <a:pt x="10587" y="361611"/>
                </a:lnTo>
                <a:lnTo>
                  <a:pt x="12773" y="361088"/>
                </a:lnTo>
                <a:lnTo>
                  <a:pt x="14230" y="359787"/>
                </a:lnTo>
                <a:lnTo>
                  <a:pt x="15202" y="357967"/>
                </a:lnTo>
                <a:lnTo>
                  <a:pt x="15849" y="355801"/>
                </a:lnTo>
                <a:lnTo>
                  <a:pt x="17233" y="354357"/>
                </a:lnTo>
                <a:lnTo>
                  <a:pt x="19109" y="353395"/>
                </a:lnTo>
                <a:lnTo>
                  <a:pt x="23733" y="352325"/>
                </a:lnTo>
                <a:lnTo>
                  <a:pt x="28962" y="351850"/>
                </a:lnTo>
                <a:lnTo>
                  <a:pt x="34462" y="351639"/>
                </a:lnTo>
                <a:lnTo>
                  <a:pt x="45754" y="351503"/>
                </a:lnTo>
                <a:lnTo>
                  <a:pt x="148589" y="351469"/>
                </a:lnTo>
                <a:lnTo>
                  <a:pt x="150494" y="350517"/>
                </a:lnTo>
                <a:lnTo>
                  <a:pt x="151765" y="348930"/>
                </a:lnTo>
                <a:lnTo>
                  <a:pt x="152610" y="346919"/>
                </a:lnTo>
                <a:lnTo>
                  <a:pt x="154128" y="345578"/>
                </a:lnTo>
                <a:lnTo>
                  <a:pt x="156092" y="344684"/>
                </a:lnTo>
                <a:lnTo>
                  <a:pt x="158354" y="344089"/>
                </a:lnTo>
                <a:lnTo>
                  <a:pt x="159862" y="342739"/>
                </a:lnTo>
                <a:lnTo>
                  <a:pt x="160867" y="340887"/>
                </a:lnTo>
                <a:lnTo>
                  <a:pt x="161537" y="338699"/>
                </a:lnTo>
                <a:lnTo>
                  <a:pt x="162936" y="337241"/>
                </a:lnTo>
                <a:lnTo>
                  <a:pt x="164821" y="336269"/>
                </a:lnTo>
                <a:lnTo>
                  <a:pt x="169456" y="335189"/>
                </a:lnTo>
                <a:lnTo>
                  <a:pt x="174691" y="334709"/>
                </a:lnTo>
                <a:lnTo>
                  <a:pt x="176468" y="333628"/>
                </a:lnTo>
                <a:lnTo>
                  <a:pt x="177653" y="331955"/>
                </a:lnTo>
                <a:lnTo>
                  <a:pt x="178442" y="329887"/>
                </a:lnTo>
                <a:lnTo>
                  <a:pt x="179921" y="328509"/>
                </a:lnTo>
                <a:lnTo>
                  <a:pt x="181860" y="327590"/>
                </a:lnTo>
                <a:lnTo>
                  <a:pt x="186554" y="326569"/>
                </a:lnTo>
                <a:lnTo>
                  <a:pt x="191816" y="326115"/>
                </a:lnTo>
                <a:lnTo>
                  <a:pt x="193599" y="325041"/>
                </a:lnTo>
                <a:lnTo>
                  <a:pt x="194789" y="323374"/>
                </a:lnTo>
                <a:lnTo>
                  <a:pt x="195582" y="321309"/>
                </a:lnTo>
                <a:lnTo>
                  <a:pt x="197062" y="319932"/>
                </a:lnTo>
                <a:lnTo>
                  <a:pt x="199002" y="319015"/>
                </a:lnTo>
                <a:lnTo>
                  <a:pt x="203698" y="317995"/>
                </a:lnTo>
                <a:lnTo>
                  <a:pt x="208960" y="317542"/>
                </a:lnTo>
                <a:lnTo>
                  <a:pt x="210744" y="316469"/>
                </a:lnTo>
                <a:lnTo>
                  <a:pt x="211933" y="314801"/>
                </a:lnTo>
                <a:lnTo>
                  <a:pt x="212727" y="312736"/>
                </a:lnTo>
                <a:lnTo>
                  <a:pt x="214208" y="311360"/>
                </a:lnTo>
                <a:lnTo>
                  <a:pt x="216148" y="310442"/>
                </a:lnTo>
                <a:lnTo>
                  <a:pt x="218393" y="309831"/>
                </a:lnTo>
                <a:lnTo>
                  <a:pt x="219890" y="308470"/>
                </a:lnTo>
                <a:lnTo>
                  <a:pt x="220888" y="306611"/>
                </a:lnTo>
                <a:lnTo>
                  <a:pt x="221554" y="304419"/>
                </a:lnTo>
                <a:lnTo>
                  <a:pt x="222950" y="302957"/>
                </a:lnTo>
                <a:lnTo>
                  <a:pt x="224833" y="301983"/>
                </a:lnTo>
                <a:lnTo>
                  <a:pt x="227041" y="301333"/>
                </a:lnTo>
                <a:lnTo>
                  <a:pt x="228514" y="299948"/>
                </a:lnTo>
                <a:lnTo>
                  <a:pt x="229494" y="298072"/>
                </a:lnTo>
                <a:lnTo>
                  <a:pt x="230148" y="295869"/>
                </a:lnTo>
                <a:lnTo>
                  <a:pt x="229632" y="294400"/>
                </a:lnTo>
                <a:lnTo>
                  <a:pt x="228335" y="293420"/>
                </a:lnTo>
                <a:lnTo>
                  <a:pt x="222885" y="2914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0"/>
          <p:cNvSpPr/>
          <p:nvPr/>
        </p:nvSpPr>
        <p:spPr>
          <a:xfrm>
            <a:off x="5429250" y="2786062"/>
            <a:ext cx="651510" cy="25719"/>
          </a:xfrm>
          <a:custGeom>
            <a:avLst/>
            <a:gdLst/>
            <a:ahLst/>
            <a:cxnLst/>
            <a:rect l="0" t="0" r="0" b="0"/>
            <a:pathLst>
              <a:path w="651510" h="25719">
                <a:moveTo>
                  <a:pt x="0" y="0"/>
                </a:moveTo>
                <a:lnTo>
                  <a:pt x="58742" y="0"/>
                </a:lnTo>
                <a:lnTo>
                  <a:pt x="63927" y="953"/>
                </a:lnTo>
                <a:lnTo>
                  <a:pt x="69288" y="2540"/>
                </a:lnTo>
                <a:lnTo>
                  <a:pt x="74767" y="4551"/>
                </a:lnTo>
                <a:lnTo>
                  <a:pt x="80324" y="5892"/>
                </a:lnTo>
                <a:lnTo>
                  <a:pt x="85934" y="6785"/>
                </a:lnTo>
                <a:lnTo>
                  <a:pt x="91579" y="7381"/>
                </a:lnTo>
                <a:lnTo>
                  <a:pt x="100391" y="8043"/>
                </a:lnTo>
                <a:lnTo>
                  <a:pt x="118361" y="8468"/>
                </a:lnTo>
                <a:lnTo>
                  <a:pt x="534210" y="8573"/>
                </a:lnTo>
                <a:lnTo>
                  <a:pt x="537115" y="9525"/>
                </a:lnTo>
                <a:lnTo>
                  <a:pt x="540004" y="11113"/>
                </a:lnTo>
                <a:lnTo>
                  <a:pt x="542883" y="13124"/>
                </a:lnTo>
                <a:lnTo>
                  <a:pt x="545754" y="14464"/>
                </a:lnTo>
                <a:lnTo>
                  <a:pt x="548621" y="15358"/>
                </a:lnTo>
                <a:lnTo>
                  <a:pt x="551485" y="15953"/>
                </a:lnTo>
                <a:lnTo>
                  <a:pt x="557207" y="16615"/>
                </a:lnTo>
                <a:lnTo>
                  <a:pt x="573192" y="17040"/>
                </a:lnTo>
                <a:lnTo>
                  <a:pt x="589146" y="17114"/>
                </a:lnTo>
                <a:lnTo>
                  <a:pt x="593742" y="18077"/>
                </a:lnTo>
                <a:lnTo>
                  <a:pt x="597758" y="19671"/>
                </a:lnTo>
                <a:lnTo>
                  <a:pt x="601387" y="21687"/>
                </a:lnTo>
                <a:lnTo>
                  <a:pt x="604760" y="23030"/>
                </a:lnTo>
                <a:lnTo>
                  <a:pt x="607960" y="23926"/>
                </a:lnTo>
                <a:lnTo>
                  <a:pt x="611047" y="24523"/>
                </a:lnTo>
                <a:lnTo>
                  <a:pt x="617016" y="25187"/>
                </a:lnTo>
                <a:lnTo>
                  <a:pt x="637210" y="25687"/>
                </a:lnTo>
                <a:lnTo>
                  <a:pt x="651509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1"/>
          <p:cNvSpPr/>
          <p:nvPr/>
        </p:nvSpPr>
        <p:spPr>
          <a:xfrm>
            <a:off x="5669280" y="2880363"/>
            <a:ext cx="145733" cy="385760"/>
          </a:xfrm>
          <a:custGeom>
            <a:avLst/>
            <a:gdLst/>
            <a:ahLst/>
            <a:cxnLst/>
            <a:rect l="0" t="0" r="0" b="0"/>
            <a:pathLst>
              <a:path w="145733" h="385760">
                <a:moveTo>
                  <a:pt x="128587" y="60004"/>
                </a:moveTo>
                <a:lnTo>
                  <a:pt x="133138" y="60004"/>
                </a:lnTo>
                <a:lnTo>
                  <a:pt x="134478" y="59051"/>
                </a:lnTo>
                <a:lnTo>
                  <a:pt x="135372" y="57464"/>
                </a:lnTo>
                <a:lnTo>
                  <a:pt x="136365" y="53160"/>
                </a:lnTo>
                <a:lnTo>
                  <a:pt x="137003" y="42636"/>
                </a:lnTo>
                <a:lnTo>
                  <a:pt x="137055" y="39853"/>
                </a:lnTo>
                <a:lnTo>
                  <a:pt x="136138" y="37998"/>
                </a:lnTo>
                <a:lnTo>
                  <a:pt x="134573" y="36761"/>
                </a:lnTo>
                <a:lnTo>
                  <a:pt x="132578" y="35936"/>
                </a:lnTo>
                <a:lnTo>
                  <a:pt x="131248" y="34434"/>
                </a:lnTo>
                <a:lnTo>
                  <a:pt x="130361" y="32480"/>
                </a:lnTo>
                <a:lnTo>
                  <a:pt x="129769" y="30225"/>
                </a:lnTo>
                <a:lnTo>
                  <a:pt x="128423" y="28721"/>
                </a:lnTo>
                <a:lnTo>
                  <a:pt x="126573" y="27719"/>
                </a:lnTo>
                <a:lnTo>
                  <a:pt x="124386" y="27051"/>
                </a:lnTo>
                <a:lnTo>
                  <a:pt x="122930" y="25653"/>
                </a:lnTo>
                <a:lnTo>
                  <a:pt x="121958" y="23768"/>
                </a:lnTo>
                <a:lnTo>
                  <a:pt x="121310" y="21559"/>
                </a:lnTo>
                <a:lnTo>
                  <a:pt x="118050" y="16565"/>
                </a:lnTo>
                <a:lnTo>
                  <a:pt x="115847" y="13900"/>
                </a:lnTo>
                <a:lnTo>
                  <a:pt x="113427" y="12123"/>
                </a:lnTo>
                <a:lnTo>
                  <a:pt x="110860" y="10938"/>
                </a:lnTo>
                <a:lnTo>
                  <a:pt x="108196" y="10148"/>
                </a:lnTo>
                <a:lnTo>
                  <a:pt x="105468" y="8669"/>
                </a:lnTo>
                <a:lnTo>
                  <a:pt x="102697" y="6731"/>
                </a:lnTo>
                <a:lnTo>
                  <a:pt x="99897" y="4486"/>
                </a:lnTo>
                <a:lnTo>
                  <a:pt x="97078" y="2990"/>
                </a:lnTo>
                <a:lnTo>
                  <a:pt x="94246" y="1992"/>
                </a:lnTo>
                <a:lnTo>
                  <a:pt x="91405" y="1327"/>
                </a:lnTo>
                <a:lnTo>
                  <a:pt x="88559" y="884"/>
                </a:lnTo>
                <a:lnTo>
                  <a:pt x="85709" y="588"/>
                </a:lnTo>
                <a:lnTo>
                  <a:pt x="82857" y="391"/>
                </a:lnTo>
                <a:lnTo>
                  <a:pt x="80003" y="260"/>
                </a:lnTo>
                <a:lnTo>
                  <a:pt x="74291" y="114"/>
                </a:lnTo>
                <a:lnTo>
                  <a:pt x="48577" y="0"/>
                </a:lnTo>
                <a:lnTo>
                  <a:pt x="46672" y="951"/>
                </a:lnTo>
                <a:lnTo>
                  <a:pt x="45402" y="2538"/>
                </a:lnTo>
                <a:lnTo>
                  <a:pt x="44555" y="4548"/>
                </a:lnTo>
                <a:lnTo>
                  <a:pt x="43038" y="5889"/>
                </a:lnTo>
                <a:lnTo>
                  <a:pt x="41075" y="6782"/>
                </a:lnTo>
                <a:lnTo>
                  <a:pt x="38813" y="7378"/>
                </a:lnTo>
                <a:lnTo>
                  <a:pt x="36353" y="7775"/>
                </a:lnTo>
                <a:lnTo>
                  <a:pt x="33760" y="8039"/>
                </a:lnTo>
                <a:lnTo>
                  <a:pt x="31079" y="8216"/>
                </a:lnTo>
                <a:lnTo>
                  <a:pt x="29292" y="9286"/>
                </a:lnTo>
                <a:lnTo>
                  <a:pt x="28100" y="10952"/>
                </a:lnTo>
                <a:lnTo>
                  <a:pt x="27306" y="13015"/>
                </a:lnTo>
                <a:lnTo>
                  <a:pt x="23883" y="17848"/>
                </a:lnTo>
                <a:lnTo>
                  <a:pt x="21637" y="20470"/>
                </a:lnTo>
                <a:lnTo>
                  <a:pt x="20139" y="23170"/>
                </a:lnTo>
                <a:lnTo>
                  <a:pt x="18475" y="28711"/>
                </a:lnTo>
                <a:lnTo>
                  <a:pt x="17539" y="37186"/>
                </a:lnTo>
                <a:lnTo>
                  <a:pt x="16455" y="39077"/>
                </a:lnTo>
                <a:lnTo>
                  <a:pt x="14780" y="40337"/>
                </a:lnTo>
                <a:lnTo>
                  <a:pt x="12711" y="41178"/>
                </a:lnTo>
                <a:lnTo>
                  <a:pt x="11331" y="42691"/>
                </a:lnTo>
                <a:lnTo>
                  <a:pt x="10412" y="44652"/>
                </a:lnTo>
                <a:lnTo>
                  <a:pt x="9390" y="49371"/>
                </a:lnTo>
                <a:lnTo>
                  <a:pt x="8734" y="60161"/>
                </a:lnTo>
                <a:lnTo>
                  <a:pt x="8680" y="62967"/>
                </a:lnTo>
                <a:lnTo>
                  <a:pt x="7692" y="65789"/>
                </a:lnTo>
                <a:lnTo>
                  <a:pt x="4053" y="71465"/>
                </a:lnTo>
                <a:lnTo>
                  <a:pt x="1802" y="79703"/>
                </a:lnTo>
                <a:lnTo>
                  <a:pt x="801" y="88761"/>
                </a:lnTo>
                <a:lnTo>
                  <a:pt x="237" y="99216"/>
                </a:lnTo>
                <a:lnTo>
                  <a:pt x="70" y="108347"/>
                </a:lnTo>
                <a:lnTo>
                  <a:pt x="0" y="148586"/>
                </a:lnTo>
                <a:lnTo>
                  <a:pt x="952" y="150491"/>
                </a:lnTo>
                <a:lnTo>
                  <a:pt x="2540" y="151761"/>
                </a:lnTo>
                <a:lnTo>
                  <a:pt x="4550" y="152608"/>
                </a:lnTo>
                <a:lnTo>
                  <a:pt x="5891" y="154125"/>
                </a:lnTo>
                <a:lnTo>
                  <a:pt x="6785" y="156089"/>
                </a:lnTo>
                <a:lnTo>
                  <a:pt x="7778" y="160811"/>
                </a:lnTo>
                <a:lnTo>
                  <a:pt x="8219" y="166084"/>
                </a:lnTo>
                <a:lnTo>
                  <a:pt x="9289" y="167872"/>
                </a:lnTo>
                <a:lnTo>
                  <a:pt x="10955" y="169064"/>
                </a:lnTo>
                <a:lnTo>
                  <a:pt x="15346" y="170387"/>
                </a:lnTo>
                <a:lnTo>
                  <a:pt x="17851" y="170740"/>
                </a:lnTo>
                <a:lnTo>
                  <a:pt x="20473" y="170976"/>
                </a:lnTo>
                <a:lnTo>
                  <a:pt x="23173" y="171133"/>
                </a:lnTo>
                <a:lnTo>
                  <a:pt x="28714" y="171307"/>
                </a:lnTo>
                <a:lnTo>
                  <a:pt x="37188" y="171405"/>
                </a:lnTo>
                <a:lnTo>
                  <a:pt x="40032" y="170467"/>
                </a:lnTo>
                <a:lnTo>
                  <a:pt x="42880" y="168888"/>
                </a:lnTo>
                <a:lnTo>
                  <a:pt x="45732" y="166883"/>
                </a:lnTo>
                <a:lnTo>
                  <a:pt x="48586" y="165547"/>
                </a:lnTo>
                <a:lnTo>
                  <a:pt x="51440" y="164656"/>
                </a:lnTo>
                <a:lnTo>
                  <a:pt x="54296" y="164062"/>
                </a:lnTo>
                <a:lnTo>
                  <a:pt x="57152" y="162714"/>
                </a:lnTo>
                <a:lnTo>
                  <a:pt x="60009" y="160862"/>
                </a:lnTo>
                <a:lnTo>
                  <a:pt x="62866" y="158675"/>
                </a:lnTo>
                <a:lnTo>
                  <a:pt x="65723" y="157218"/>
                </a:lnTo>
                <a:lnTo>
                  <a:pt x="68580" y="156245"/>
                </a:lnTo>
                <a:lnTo>
                  <a:pt x="71437" y="155598"/>
                </a:lnTo>
                <a:lnTo>
                  <a:pt x="74295" y="154213"/>
                </a:lnTo>
                <a:lnTo>
                  <a:pt x="77152" y="152338"/>
                </a:lnTo>
                <a:lnTo>
                  <a:pt x="80009" y="150135"/>
                </a:lnTo>
                <a:lnTo>
                  <a:pt x="82867" y="148666"/>
                </a:lnTo>
                <a:lnTo>
                  <a:pt x="85724" y="147687"/>
                </a:lnTo>
                <a:lnTo>
                  <a:pt x="88582" y="147034"/>
                </a:lnTo>
                <a:lnTo>
                  <a:pt x="91440" y="146599"/>
                </a:lnTo>
                <a:lnTo>
                  <a:pt x="94297" y="146309"/>
                </a:lnTo>
                <a:lnTo>
                  <a:pt x="97154" y="146116"/>
                </a:lnTo>
                <a:lnTo>
                  <a:pt x="99059" y="145034"/>
                </a:lnTo>
                <a:lnTo>
                  <a:pt x="100330" y="143361"/>
                </a:lnTo>
                <a:lnTo>
                  <a:pt x="101176" y="141293"/>
                </a:lnTo>
                <a:lnTo>
                  <a:pt x="104657" y="136455"/>
                </a:lnTo>
                <a:lnTo>
                  <a:pt x="106919" y="133831"/>
                </a:lnTo>
                <a:lnTo>
                  <a:pt x="108427" y="131130"/>
                </a:lnTo>
                <a:lnTo>
                  <a:pt x="110102" y="125588"/>
                </a:lnTo>
                <a:lnTo>
                  <a:pt x="111501" y="123729"/>
                </a:lnTo>
                <a:lnTo>
                  <a:pt x="113386" y="122490"/>
                </a:lnTo>
                <a:lnTo>
                  <a:pt x="115596" y="121664"/>
                </a:lnTo>
                <a:lnTo>
                  <a:pt x="117069" y="120161"/>
                </a:lnTo>
                <a:lnTo>
                  <a:pt x="118051" y="118206"/>
                </a:lnTo>
                <a:lnTo>
                  <a:pt x="118705" y="115950"/>
                </a:lnTo>
                <a:lnTo>
                  <a:pt x="120094" y="114447"/>
                </a:lnTo>
                <a:lnTo>
                  <a:pt x="121973" y="113444"/>
                </a:lnTo>
                <a:lnTo>
                  <a:pt x="124177" y="112776"/>
                </a:lnTo>
                <a:lnTo>
                  <a:pt x="125648" y="111378"/>
                </a:lnTo>
                <a:lnTo>
                  <a:pt x="126627" y="109493"/>
                </a:lnTo>
                <a:lnTo>
                  <a:pt x="127280" y="107284"/>
                </a:lnTo>
                <a:lnTo>
                  <a:pt x="128669" y="105812"/>
                </a:lnTo>
                <a:lnTo>
                  <a:pt x="130546" y="104830"/>
                </a:lnTo>
                <a:lnTo>
                  <a:pt x="132751" y="104175"/>
                </a:lnTo>
                <a:lnTo>
                  <a:pt x="134221" y="102787"/>
                </a:lnTo>
                <a:lnTo>
                  <a:pt x="135200" y="100908"/>
                </a:lnTo>
                <a:lnTo>
                  <a:pt x="136289" y="96281"/>
                </a:lnTo>
                <a:lnTo>
                  <a:pt x="136988" y="85550"/>
                </a:lnTo>
                <a:lnTo>
                  <a:pt x="137045" y="82749"/>
                </a:lnTo>
                <a:lnTo>
                  <a:pt x="138035" y="80883"/>
                </a:lnTo>
                <a:lnTo>
                  <a:pt x="139649" y="79638"/>
                </a:lnTo>
                <a:lnTo>
                  <a:pt x="141676" y="78808"/>
                </a:lnTo>
                <a:lnTo>
                  <a:pt x="143029" y="77303"/>
                </a:lnTo>
                <a:lnTo>
                  <a:pt x="143929" y="75347"/>
                </a:lnTo>
                <a:lnTo>
                  <a:pt x="144531" y="73090"/>
                </a:lnTo>
                <a:lnTo>
                  <a:pt x="144931" y="72538"/>
                </a:lnTo>
                <a:lnTo>
                  <a:pt x="145198" y="73123"/>
                </a:lnTo>
                <a:lnTo>
                  <a:pt x="145662" y="83463"/>
                </a:lnTo>
                <a:lnTo>
                  <a:pt x="145732" y="148482"/>
                </a:lnTo>
                <a:lnTo>
                  <a:pt x="144780" y="151375"/>
                </a:lnTo>
                <a:lnTo>
                  <a:pt x="141182" y="157128"/>
                </a:lnTo>
                <a:lnTo>
                  <a:pt x="138947" y="162860"/>
                </a:lnTo>
                <a:lnTo>
                  <a:pt x="137513" y="174302"/>
                </a:lnTo>
                <a:lnTo>
                  <a:pt x="137229" y="185733"/>
                </a:lnTo>
                <a:lnTo>
                  <a:pt x="137160" y="3857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2"/>
          <p:cNvSpPr/>
          <p:nvPr/>
        </p:nvSpPr>
        <p:spPr>
          <a:xfrm>
            <a:off x="6492240" y="2717482"/>
            <a:ext cx="548641" cy="34291"/>
          </a:xfrm>
          <a:custGeom>
            <a:avLst/>
            <a:gdLst/>
            <a:ahLst/>
            <a:cxnLst/>
            <a:rect l="0" t="0" r="0" b="0"/>
            <a:pathLst>
              <a:path w="548641" h="34291">
                <a:moveTo>
                  <a:pt x="0" y="25718"/>
                </a:moveTo>
                <a:lnTo>
                  <a:pt x="11931" y="25718"/>
                </a:lnTo>
                <a:lnTo>
                  <a:pt x="13669" y="26670"/>
                </a:lnTo>
                <a:lnTo>
                  <a:pt x="14827" y="28257"/>
                </a:lnTo>
                <a:lnTo>
                  <a:pt x="15600" y="30269"/>
                </a:lnTo>
                <a:lnTo>
                  <a:pt x="17067" y="31609"/>
                </a:lnTo>
                <a:lnTo>
                  <a:pt x="18998" y="32503"/>
                </a:lnTo>
                <a:lnTo>
                  <a:pt x="23683" y="33496"/>
                </a:lnTo>
                <a:lnTo>
                  <a:pt x="40077" y="34220"/>
                </a:lnTo>
                <a:lnTo>
                  <a:pt x="234200" y="34290"/>
                </a:lnTo>
                <a:lnTo>
                  <a:pt x="238048" y="33338"/>
                </a:lnTo>
                <a:lnTo>
                  <a:pt x="242518" y="31750"/>
                </a:lnTo>
                <a:lnTo>
                  <a:pt x="247404" y="29739"/>
                </a:lnTo>
                <a:lnTo>
                  <a:pt x="251613" y="28399"/>
                </a:lnTo>
                <a:lnTo>
                  <a:pt x="255372" y="27505"/>
                </a:lnTo>
                <a:lnTo>
                  <a:pt x="262088" y="26512"/>
                </a:lnTo>
                <a:lnTo>
                  <a:pt x="277072" y="25822"/>
                </a:lnTo>
                <a:lnTo>
                  <a:pt x="388505" y="25718"/>
                </a:lnTo>
                <a:lnTo>
                  <a:pt x="390449" y="24765"/>
                </a:lnTo>
                <a:lnTo>
                  <a:pt x="391744" y="23178"/>
                </a:lnTo>
                <a:lnTo>
                  <a:pt x="392607" y="21167"/>
                </a:lnTo>
                <a:lnTo>
                  <a:pt x="394136" y="19826"/>
                </a:lnTo>
                <a:lnTo>
                  <a:pt x="396106" y="18932"/>
                </a:lnTo>
                <a:lnTo>
                  <a:pt x="400837" y="17939"/>
                </a:lnTo>
                <a:lnTo>
                  <a:pt x="417264" y="17215"/>
                </a:lnTo>
                <a:lnTo>
                  <a:pt x="482917" y="17145"/>
                </a:lnTo>
                <a:lnTo>
                  <a:pt x="486727" y="16193"/>
                </a:lnTo>
                <a:lnTo>
                  <a:pt x="491172" y="14605"/>
                </a:lnTo>
                <a:lnTo>
                  <a:pt x="496041" y="12594"/>
                </a:lnTo>
                <a:lnTo>
                  <a:pt x="500239" y="11253"/>
                </a:lnTo>
                <a:lnTo>
                  <a:pt x="503990" y="10360"/>
                </a:lnTo>
                <a:lnTo>
                  <a:pt x="510698" y="9367"/>
                </a:lnTo>
                <a:lnTo>
                  <a:pt x="516854" y="8926"/>
                </a:lnTo>
                <a:lnTo>
                  <a:pt x="518877" y="7855"/>
                </a:lnTo>
                <a:lnTo>
                  <a:pt x="520225" y="6189"/>
                </a:lnTo>
                <a:lnTo>
                  <a:pt x="521124" y="4126"/>
                </a:lnTo>
                <a:lnTo>
                  <a:pt x="522676" y="2751"/>
                </a:lnTo>
                <a:lnTo>
                  <a:pt x="524663" y="1834"/>
                </a:lnTo>
                <a:lnTo>
                  <a:pt x="529411" y="815"/>
                </a:lnTo>
                <a:lnTo>
                  <a:pt x="540220" y="161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3"/>
          <p:cNvSpPr/>
          <p:nvPr/>
        </p:nvSpPr>
        <p:spPr>
          <a:xfrm>
            <a:off x="6629400" y="2837539"/>
            <a:ext cx="205741" cy="402867"/>
          </a:xfrm>
          <a:custGeom>
            <a:avLst/>
            <a:gdLst/>
            <a:ahLst/>
            <a:cxnLst/>
            <a:rect l="0" t="0" r="0" b="0"/>
            <a:pathLst>
              <a:path w="205741" h="402867">
                <a:moveTo>
                  <a:pt x="197167" y="94256"/>
                </a:moveTo>
                <a:lnTo>
                  <a:pt x="197167" y="82324"/>
                </a:lnTo>
                <a:lnTo>
                  <a:pt x="196215" y="80586"/>
                </a:lnTo>
                <a:lnTo>
                  <a:pt x="194627" y="79428"/>
                </a:lnTo>
                <a:lnTo>
                  <a:pt x="192616" y="78655"/>
                </a:lnTo>
                <a:lnTo>
                  <a:pt x="191275" y="77188"/>
                </a:lnTo>
                <a:lnTo>
                  <a:pt x="190382" y="75257"/>
                </a:lnTo>
                <a:lnTo>
                  <a:pt x="189786" y="73017"/>
                </a:lnTo>
                <a:lnTo>
                  <a:pt x="186584" y="67989"/>
                </a:lnTo>
                <a:lnTo>
                  <a:pt x="181986" y="62579"/>
                </a:lnTo>
                <a:lnTo>
                  <a:pt x="176768" y="57000"/>
                </a:lnTo>
                <a:lnTo>
                  <a:pt x="148053" y="28022"/>
                </a:lnTo>
                <a:lnTo>
                  <a:pt x="143469" y="24382"/>
                </a:lnTo>
                <a:lnTo>
                  <a:pt x="139462" y="21956"/>
                </a:lnTo>
                <a:lnTo>
                  <a:pt x="135837" y="20338"/>
                </a:lnTo>
                <a:lnTo>
                  <a:pt x="132467" y="18307"/>
                </a:lnTo>
                <a:lnTo>
                  <a:pt x="126184" y="13511"/>
                </a:lnTo>
                <a:lnTo>
                  <a:pt x="120216" y="8204"/>
                </a:lnTo>
                <a:lnTo>
                  <a:pt x="117292" y="5455"/>
                </a:lnTo>
                <a:lnTo>
                  <a:pt x="114389" y="3623"/>
                </a:lnTo>
                <a:lnTo>
                  <a:pt x="108625" y="1587"/>
                </a:lnTo>
                <a:lnTo>
                  <a:pt x="102887" y="682"/>
                </a:lnTo>
                <a:lnTo>
                  <a:pt x="97163" y="280"/>
                </a:lnTo>
                <a:lnTo>
                  <a:pt x="91443" y="101"/>
                </a:lnTo>
                <a:lnTo>
                  <a:pt x="82868" y="0"/>
                </a:lnTo>
                <a:lnTo>
                  <a:pt x="80010" y="939"/>
                </a:lnTo>
                <a:lnTo>
                  <a:pt x="74295" y="4522"/>
                </a:lnTo>
                <a:lnTo>
                  <a:pt x="68580" y="6749"/>
                </a:lnTo>
                <a:lnTo>
                  <a:pt x="62865" y="7739"/>
                </a:lnTo>
                <a:lnTo>
                  <a:pt x="57150" y="8179"/>
                </a:lnTo>
                <a:lnTo>
                  <a:pt x="55245" y="9248"/>
                </a:lnTo>
                <a:lnTo>
                  <a:pt x="53975" y="10914"/>
                </a:lnTo>
                <a:lnTo>
                  <a:pt x="53128" y="12977"/>
                </a:lnTo>
                <a:lnTo>
                  <a:pt x="51611" y="14353"/>
                </a:lnTo>
                <a:lnTo>
                  <a:pt x="49647" y="15270"/>
                </a:lnTo>
                <a:lnTo>
                  <a:pt x="47385" y="15881"/>
                </a:lnTo>
                <a:lnTo>
                  <a:pt x="42333" y="19100"/>
                </a:lnTo>
                <a:lnTo>
                  <a:pt x="36911" y="23705"/>
                </a:lnTo>
                <a:lnTo>
                  <a:pt x="31328" y="28927"/>
                </a:lnTo>
                <a:lnTo>
                  <a:pt x="29457" y="31653"/>
                </a:lnTo>
                <a:lnTo>
                  <a:pt x="25873" y="40041"/>
                </a:lnTo>
                <a:lnTo>
                  <a:pt x="21659" y="45713"/>
                </a:lnTo>
                <a:lnTo>
                  <a:pt x="16611" y="53949"/>
                </a:lnTo>
                <a:lnTo>
                  <a:pt x="13931" y="58812"/>
                </a:lnTo>
                <a:lnTo>
                  <a:pt x="11193" y="62054"/>
                </a:lnTo>
                <a:lnTo>
                  <a:pt x="8414" y="64215"/>
                </a:lnTo>
                <a:lnTo>
                  <a:pt x="5609" y="65656"/>
                </a:lnTo>
                <a:lnTo>
                  <a:pt x="3740" y="67569"/>
                </a:lnTo>
                <a:lnTo>
                  <a:pt x="2492" y="69797"/>
                </a:lnTo>
                <a:lnTo>
                  <a:pt x="1108" y="74813"/>
                </a:lnTo>
                <a:lnTo>
                  <a:pt x="219" y="85794"/>
                </a:lnTo>
                <a:lnTo>
                  <a:pt x="43" y="97135"/>
                </a:lnTo>
                <a:lnTo>
                  <a:pt x="0" y="139976"/>
                </a:lnTo>
                <a:lnTo>
                  <a:pt x="952" y="141881"/>
                </a:lnTo>
                <a:lnTo>
                  <a:pt x="2540" y="143151"/>
                </a:lnTo>
                <a:lnTo>
                  <a:pt x="4550" y="143997"/>
                </a:lnTo>
                <a:lnTo>
                  <a:pt x="5891" y="145514"/>
                </a:lnTo>
                <a:lnTo>
                  <a:pt x="6784" y="147478"/>
                </a:lnTo>
                <a:lnTo>
                  <a:pt x="7380" y="149740"/>
                </a:lnTo>
                <a:lnTo>
                  <a:pt x="8730" y="151247"/>
                </a:lnTo>
                <a:lnTo>
                  <a:pt x="10583" y="152253"/>
                </a:lnTo>
                <a:lnTo>
                  <a:pt x="12770" y="152923"/>
                </a:lnTo>
                <a:lnTo>
                  <a:pt x="17740" y="156207"/>
                </a:lnTo>
                <a:lnTo>
                  <a:pt x="23124" y="160842"/>
                </a:lnTo>
                <a:lnTo>
                  <a:pt x="28692" y="166077"/>
                </a:lnTo>
                <a:lnTo>
                  <a:pt x="31511" y="167854"/>
                </a:lnTo>
                <a:lnTo>
                  <a:pt x="37182" y="169828"/>
                </a:lnTo>
                <a:lnTo>
                  <a:pt x="42878" y="170706"/>
                </a:lnTo>
                <a:lnTo>
                  <a:pt x="48584" y="171096"/>
                </a:lnTo>
                <a:lnTo>
                  <a:pt x="54295" y="171269"/>
                </a:lnTo>
                <a:lnTo>
                  <a:pt x="62865" y="171367"/>
                </a:lnTo>
                <a:lnTo>
                  <a:pt x="64771" y="170428"/>
                </a:lnTo>
                <a:lnTo>
                  <a:pt x="66040" y="168850"/>
                </a:lnTo>
                <a:lnTo>
                  <a:pt x="66887" y="166845"/>
                </a:lnTo>
                <a:lnTo>
                  <a:pt x="68404" y="165509"/>
                </a:lnTo>
                <a:lnTo>
                  <a:pt x="70367" y="164618"/>
                </a:lnTo>
                <a:lnTo>
                  <a:pt x="72628" y="164024"/>
                </a:lnTo>
                <a:lnTo>
                  <a:pt x="74137" y="162675"/>
                </a:lnTo>
                <a:lnTo>
                  <a:pt x="75141" y="160823"/>
                </a:lnTo>
                <a:lnTo>
                  <a:pt x="75812" y="158637"/>
                </a:lnTo>
                <a:lnTo>
                  <a:pt x="77211" y="157179"/>
                </a:lnTo>
                <a:lnTo>
                  <a:pt x="79096" y="156207"/>
                </a:lnTo>
                <a:lnTo>
                  <a:pt x="81306" y="155559"/>
                </a:lnTo>
                <a:lnTo>
                  <a:pt x="86300" y="152299"/>
                </a:lnTo>
                <a:lnTo>
                  <a:pt x="88966" y="150096"/>
                </a:lnTo>
                <a:lnTo>
                  <a:pt x="91695" y="148628"/>
                </a:lnTo>
                <a:lnTo>
                  <a:pt x="97269" y="146996"/>
                </a:lnTo>
                <a:lnTo>
                  <a:pt x="102920" y="143731"/>
                </a:lnTo>
                <a:lnTo>
                  <a:pt x="105760" y="141527"/>
                </a:lnTo>
                <a:lnTo>
                  <a:pt x="111457" y="139077"/>
                </a:lnTo>
                <a:lnTo>
                  <a:pt x="117164" y="137989"/>
                </a:lnTo>
                <a:lnTo>
                  <a:pt x="122875" y="137505"/>
                </a:lnTo>
                <a:lnTo>
                  <a:pt x="125732" y="136424"/>
                </a:lnTo>
                <a:lnTo>
                  <a:pt x="131446" y="132682"/>
                </a:lnTo>
                <a:lnTo>
                  <a:pt x="137160" y="127844"/>
                </a:lnTo>
                <a:lnTo>
                  <a:pt x="140017" y="125221"/>
                </a:lnTo>
                <a:lnTo>
                  <a:pt x="142875" y="123471"/>
                </a:lnTo>
                <a:lnTo>
                  <a:pt x="148590" y="121528"/>
                </a:lnTo>
                <a:lnTo>
                  <a:pt x="154305" y="118124"/>
                </a:lnTo>
                <a:lnTo>
                  <a:pt x="157162" y="115883"/>
                </a:lnTo>
                <a:lnTo>
                  <a:pt x="162877" y="113393"/>
                </a:lnTo>
                <a:lnTo>
                  <a:pt x="165734" y="112729"/>
                </a:lnTo>
                <a:lnTo>
                  <a:pt x="167640" y="111334"/>
                </a:lnTo>
                <a:lnTo>
                  <a:pt x="168910" y="109451"/>
                </a:lnTo>
                <a:lnTo>
                  <a:pt x="169757" y="107243"/>
                </a:lnTo>
                <a:lnTo>
                  <a:pt x="175499" y="99585"/>
                </a:lnTo>
                <a:lnTo>
                  <a:pt x="177959" y="97809"/>
                </a:lnTo>
                <a:lnTo>
                  <a:pt x="183233" y="95835"/>
                </a:lnTo>
                <a:lnTo>
                  <a:pt x="185020" y="94356"/>
                </a:lnTo>
                <a:lnTo>
                  <a:pt x="186211" y="92418"/>
                </a:lnTo>
                <a:lnTo>
                  <a:pt x="187006" y="90173"/>
                </a:lnTo>
                <a:lnTo>
                  <a:pt x="188488" y="88676"/>
                </a:lnTo>
                <a:lnTo>
                  <a:pt x="190428" y="87678"/>
                </a:lnTo>
                <a:lnTo>
                  <a:pt x="192675" y="87013"/>
                </a:lnTo>
                <a:lnTo>
                  <a:pt x="194172" y="85617"/>
                </a:lnTo>
                <a:lnTo>
                  <a:pt x="195171" y="83734"/>
                </a:lnTo>
                <a:lnTo>
                  <a:pt x="196280" y="79102"/>
                </a:lnTo>
                <a:lnTo>
                  <a:pt x="196773" y="73868"/>
                </a:lnTo>
                <a:lnTo>
                  <a:pt x="197856" y="72092"/>
                </a:lnTo>
                <a:lnTo>
                  <a:pt x="199532" y="70907"/>
                </a:lnTo>
                <a:lnTo>
                  <a:pt x="201601" y="70117"/>
                </a:lnTo>
                <a:lnTo>
                  <a:pt x="202981" y="68639"/>
                </a:lnTo>
                <a:lnTo>
                  <a:pt x="203900" y="66700"/>
                </a:lnTo>
                <a:lnTo>
                  <a:pt x="204922" y="62006"/>
                </a:lnTo>
                <a:lnTo>
                  <a:pt x="205497" y="55914"/>
                </a:lnTo>
                <a:lnTo>
                  <a:pt x="205578" y="56312"/>
                </a:lnTo>
                <a:lnTo>
                  <a:pt x="205718" y="67281"/>
                </a:lnTo>
                <a:lnTo>
                  <a:pt x="205740" y="105589"/>
                </a:lnTo>
                <a:lnTo>
                  <a:pt x="203200" y="113897"/>
                </a:lnTo>
                <a:lnTo>
                  <a:pt x="199848" y="122988"/>
                </a:lnTo>
                <a:lnTo>
                  <a:pt x="197961" y="133461"/>
                </a:lnTo>
                <a:lnTo>
                  <a:pt x="197324" y="145532"/>
                </a:lnTo>
                <a:lnTo>
                  <a:pt x="197198" y="157090"/>
                </a:lnTo>
                <a:lnTo>
                  <a:pt x="196235" y="159957"/>
                </a:lnTo>
                <a:lnTo>
                  <a:pt x="191282" y="168544"/>
                </a:lnTo>
                <a:lnTo>
                  <a:pt x="189789" y="174263"/>
                </a:lnTo>
                <a:lnTo>
                  <a:pt x="188831" y="186647"/>
                </a:lnTo>
                <a:lnTo>
                  <a:pt x="188625" y="207364"/>
                </a:lnTo>
                <a:lnTo>
                  <a:pt x="188594" y="292984"/>
                </a:lnTo>
                <a:lnTo>
                  <a:pt x="187642" y="296274"/>
                </a:lnTo>
                <a:lnTo>
                  <a:pt x="182703" y="305455"/>
                </a:lnTo>
                <a:lnTo>
                  <a:pt x="181213" y="311312"/>
                </a:lnTo>
                <a:lnTo>
                  <a:pt x="180257" y="322833"/>
                </a:lnTo>
                <a:lnTo>
                  <a:pt x="180092" y="332374"/>
                </a:lnTo>
                <a:lnTo>
                  <a:pt x="180022" y="4028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4"/>
          <p:cNvSpPr/>
          <p:nvPr/>
        </p:nvSpPr>
        <p:spPr>
          <a:xfrm>
            <a:off x="7632382" y="2468880"/>
            <a:ext cx="94299" cy="317183"/>
          </a:xfrm>
          <a:custGeom>
            <a:avLst/>
            <a:gdLst/>
            <a:ahLst/>
            <a:cxnLst/>
            <a:rect l="0" t="0" r="0" b="0"/>
            <a:pathLst>
              <a:path w="94299" h="317183">
                <a:moveTo>
                  <a:pt x="0" y="0"/>
                </a:moveTo>
                <a:lnTo>
                  <a:pt x="0" y="28619"/>
                </a:lnTo>
                <a:lnTo>
                  <a:pt x="2541" y="36849"/>
                </a:lnTo>
                <a:lnTo>
                  <a:pt x="4551" y="41711"/>
                </a:lnTo>
                <a:lnTo>
                  <a:pt x="6785" y="49653"/>
                </a:lnTo>
                <a:lnTo>
                  <a:pt x="8731" y="57310"/>
                </a:lnTo>
                <a:lnTo>
                  <a:pt x="10584" y="62019"/>
                </a:lnTo>
                <a:lnTo>
                  <a:pt x="12771" y="67064"/>
                </a:lnTo>
                <a:lnTo>
                  <a:pt x="17741" y="77748"/>
                </a:lnTo>
                <a:lnTo>
                  <a:pt x="28693" y="100130"/>
                </a:lnTo>
                <a:lnTo>
                  <a:pt x="30558" y="105806"/>
                </a:lnTo>
                <a:lnTo>
                  <a:pt x="31802" y="111494"/>
                </a:lnTo>
                <a:lnTo>
                  <a:pt x="32632" y="117192"/>
                </a:lnTo>
                <a:lnTo>
                  <a:pt x="33553" y="126062"/>
                </a:lnTo>
                <a:lnTo>
                  <a:pt x="33798" y="129762"/>
                </a:lnTo>
                <a:lnTo>
                  <a:pt x="36612" y="138952"/>
                </a:lnTo>
                <a:lnTo>
                  <a:pt x="38696" y="144069"/>
                </a:lnTo>
                <a:lnTo>
                  <a:pt x="41037" y="149386"/>
                </a:lnTo>
                <a:lnTo>
                  <a:pt x="46179" y="160373"/>
                </a:lnTo>
                <a:lnTo>
                  <a:pt x="48884" y="165018"/>
                </a:lnTo>
                <a:lnTo>
                  <a:pt x="51639" y="169067"/>
                </a:lnTo>
                <a:lnTo>
                  <a:pt x="54428" y="172719"/>
                </a:lnTo>
                <a:lnTo>
                  <a:pt x="56288" y="176106"/>
                </a:lnTo>
                <a:lnTo>
                  <a:pt x="58354" y="182409"/>
                </a:lnTo>
                <a:lnTo>
                  <a:pt x="59273" y="190926"/>
                </a:lnTo>
                <a:lnTo>
                  <a:pt x="59518" y="195863"/>
                </a:lnTo>
                <a:lnTo>
                  <a:pt x="60633" y="199155"/>
                </a:lnTo>
                <a:lnTo>
                  <a:pt x="62330" y="201350"/>
                </a:lnTo>
                <a:lnTo>
                  <a:pt x="64414" y="202813"/>
                </a:lnTo>
                <a:lnTo>
                  <a:pt x="65802" y="205694"/>
                </a:lnTo>
                <a:lnTo>
                  <a:pt x="67345" y="213974"/>
                </a:lnTo>
                <a:lnTo>
                  <a:pt x="68031" y="221465"/>
                </a:lnTo>
                <a:lnTo>
                  <a:pt x="68336" y="228921"/>
                </a:lnTo>
                <a:lnTo>
                  <a:pt x="68471" y="238585"/>
                </a:lnTo>
                <a:lnTo>
                  <a:pt x="69460" y="242876"/>
                </a:lnTo>
                <a:lnTo>
                  <a:pt x="71072" y="246690"/>
                </a:lnTo>
                <a:lnTo>
                  <a:pt x="73099" y="250185"/>
                </a:lnTo>
                <a:lnTo>
                  <a:pt x="75351" y="256608"/>
                </a:lnTo>
                <a:lnTo>
                  <a:pt x="76619" y="265579"/>
                </a:lnTo>
                <a:lnTo>
                  <a:pt x="76994" y="274270"/>
                </a:lnTo>
                <a:lnTo>
                  <a:pt x="77048" y="277144"/>
                </a:lnTo>
                <a:lnTo>
                  <a:pt x="78034" y="279060"/>
                </a:lnTo>
                <a:lnTo>
                  <a:pt x="79646" y="280337"/>
                </a:lnTo>
                <a:lnTo>
                  <a:pt x="81672" y="281189"/>
                </a:lnTo>
                <a:lnTo>
                  <a:pt x="83023" y="282709"/>
                </a:lnTo>
                <a:lnTo>
                  <a:pt x="83923" y="284675"/>
                </a:lnTo>
                <a:lnTo>
                  <a:pt x="84925" y="289400"/>
                </a:lnTo>
                <a:lnTo>
                  <a:pt x="85488" y="297414"/>
                </a:lnTo>
                <a:lnTo>
                  <a:pt x="85655" y="305822"/>
                </a:lnTo>
                <a:lnTo>
                  <a:pt x="85694" y="311498"/>
                </a:lnTo>
                <a:lnTo>
                  <a:pt x="86657" y="313393"/>
                </a:lnTo>
                <a:lnTo>
                  <a:pt x="88251" y="314656"/>
                </a:lnTo>
                <a:lnTo>
                  <a:pt x="94298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5"/>
          <p:cNvSpPr/>
          <p:nvPr/>
        </p:nvSpPr>
        <p:spPr>
          <a:xfrm>
            <a:off x="7546657" y="2486025"/>
            <a:ext cx="205741" cy="325756"/>
          </a:xfrm>
          <a:custGeom>
            <a:avLst/>
            <a:gdLst/>
            <a:ahLst/>
            <a:cxnLst/>
            <a:rect l="0" t="0" r="0" b="0"/>
            <a:pathLst>
              <a:path w="205741" h="325756">
                <a:moveTo>
                  <a:pt x="205740" y="0"/>
                </a:moveTo>
                <a:lnTo>
                  <a:pt x="201189" y="0"/>
                </a:lnTo>
                <a:lnTo>
                  <a:pt x="199849" y="952"/>
                </a:lnTo>
                <a:lnTo>
                  <a:pt x="198955" y="2539"/>
                </a:lnTo>
                <a:lnTo>
                  <a:pt x="198360" y="4551"/>
                </a:lnTo>
                <a:lnTo>
                  <a:pt x="197009" y="5891"/>
                </a:lnTo>
                <a:lnTo>
                  <a:pt x="195158" y="6785"/>
                </a:lnTo>
                <a:lnTo>
                  <a:pt x="192970" y="7380"/>
                </a:lnTo>
                <a:lnTo>
                  <a:pt x="191511" y="8730"/>
                </a:lnTo>
                <a:lnTo>
                  <a:pt x="190539" y="10583"/>
                </a:lnTo>
                <a:lnTo>
                  <a:pt x="189891" y="12770"/>
                </a:lnTo>
                <a:lnTo>
                  <a:pt x="188507" y="14228"/>
                </a:lnTo>
                <a:lnTo>
                  <a:pt x="186632" y="15200"/>
                </a:lnTo>
                <a:lnTo>
                  <a:pt x="184429" y="15848"/>
                </a:lnTo>
                <a:lnTo>
                  <a:pt x="182960" y="17233"/>
                </a:lnTo>
                <a:lnTo>
                  <a:pt x="181981" y="19108"/>
                </a:lnTo>
                <a:lnTo>
                  <a:pt x="180893" y="23733"/>
                </a:lnTo>
                <a:lnTo>
                  <a:pt x="180410" y="28962"/>
                </a:lnTo>
                <a:lnTo>
                  <a:pt x="179328" y="31691"/>
                </a:lnTo>
                <a:lnTo>
                  <a:pt x="175586" y="37262"/>
                </a:lnTo>
                <a:lnTo>
                  <a:pt x="170748" y="42913"/>
                </a:lnTo>
                <a:lnTo>
                  <a:pt x="168125" y="45754"/>
                </a:lnTo>
                <a:lnTo>
                  <a:pt x="166376" y="48600"/>
                </a:lnTo>
                <a:lnTo>
                  <a:pt x="162962" y="57156"/>
                </a:lnTo>
                <a:lnTo>
                  <a:pt x="157293" y="65724"/>
                </a:lnTo>
                <a:lnTo>
                  <a:pt x="155634" y="71438"/>
                </a:lnTo>
                <a:lnTo>
                  <a:pt x="149816" y="79693"/>
                </a:lnTo>
                <a:lnTo>
                  <a:pt x="145597" y="84561"/>
                </a:lnTo>
                <a:lnTo>
                  <a:pt x="141832" y="88759"/>
                </a:lnTo>
                <a:lnTo>
                  <a:pt x="135109" y="95963"/>
                </a:lnTo>
                <a:lnTo>
                  <a:pt x="132936" y="99218"/>
                </a:lnTo>
                <a:lnTo>
                  <a:pt x="130520" y="105374"/>
                </a:lnTo>
                <a:lnTo>
                  <a:pt x="127971" y="110254"/>
                </a:lnTo>
                <a:lnTo>
                  <a:pt x="124367" y="116365"/>
                </a:lnTo>
                <a:lnTo>
                  <a:pt x="120058" y="123297"/>
                </a:lnTo>
                <a:lnTo>
                  <a:pt x="117186" y="128870"/>
                </a:lnTo>
                <a:lnTo>
                  <a:pt x="113996" y="137603"/>
                </a:lnTo>
                <a:lnTo>
                  <a:pt x="110037" y="144659"/>
                </a:lnTo>
                <a:lnTo>
                  <a:pt x="105103" y="151923"/>
                </a:lnTo>
                <a:lnTo>
                  <a:pt x="99735" y="161501"/>
                </a:lnTo>
                <a:lnTo>
                  <a:pt x="96970" y="164817"/>
                </a:lnTo>
                <a:lnTo>
                  <a:pt x="94174" y="167028"/>
                </a:lnTo>
                <a:lnTo>
                  <a:pt x="88528" y="170437"/>
                </a:lnTo>
                <a:lnTo>
                  <a:pt x="82843" y="175127"/>
                </a:lnTo>
                <a:lnTo>
                  <a:pt x="80947" y="178664"/>
                </a:lnTo>
                <a:lnTo>
                  <a:pt x="78839" y="187673"/>
                </a:lnTo>
                <a:lnTo>
                  <a:pt x="77324" y="190838"/>
                </a:lnTo>
                <a:lnTo>
                  <a:pt x="75362" y="192948"/>
                </a:lnTo>
                <a:lnTo>
                  <a:pt x="73101" y="194354"/>
                </a:lnTo>
                <a:lnTo>
                  <a:pt x="68050" y="200997"/>
                </a:lnTo>
                <a:lnTo>
                  <a:pt x="62629" y="209347"/>
                </a:lnTo>
                <a:lnTo>
                  <a:pt x="57045" y="216233"/>
                </a:lnTo>
                <a:lnTo>
                  <a:pt x="53929" y="222468"/>
                </a:lnTo>
                <a:lnTo>
                  <a:pt x="52174" y="231334"/>
                </a:lnTo>
                <a:lnTo>
                  <a:pt x="51928" y="234232"/>
                </a:lnTo>
                <a:lnTo>
                  <a:pt x="49859" y="237117"/>
                </a:lnTo>
                <a:lnTo>
                  <a:pt x="46574" y="239993"/>
                </a:lnTo>
                <a:lnTo>
                  <a:pt x="42479" y="242863"/>
                </a:lnTo>
                <a:lnTo>
                  <a:pt x="39749" y="246681"/>
                </a:lnTo>
                <a:lnTo>
                  <a:pt x="36717" y="256003"/>
                </a:lnTo>
                <a:lnTo>
                  <a:pt x="34955" y="259251"/>
                </a:lnTo>
                <a:lnTo>
                  <a:pt x="32829" y="261417"/>
                </a:lnTo>
                <a:lnTo>
                  <a:pt x="30458" y="262860"/>
                </a:lnTo>
                <a:lnTo>
                  <a:pt x="28879" y="264775"/>
                </a:lnTo>
                <a:lnTo>
                  <a:pt x="27824" y="267004"/>
                </a:lnTo>
                <a:lnTo>
                  <a:pt x="27122" y="269443"/>
                </a:lnTo>
                <a:lnTo>
                  <a:pt x="23802" y="274692"/>
                </a:lnTo>
                <a:lnTo>
                  <a:pt x="21583" y="277425"/>
                </a:lnTo>
                <a:lnTo>
                  <a:pt x="20104" y="280200"/>
                </a:lnTo>
                <a:lnTo>
                  <a:pt x="17070" y="288656"/>
                </a:lnTo>
                <a:lnTo>
                  <a:pt x="11514" y="297194"/>
                </a:lnTo>
                <a:lnTo>
                  <a:pt x="9880" y="302901"/>
                </a:lnTo>
                <a:lnTo>
                  <a:pt x="8491" y="304804"/>
                </a:lnTo>
                <a:lnTo>
                  <a:pt x="6613" y="306072"/>
                </a:lnTo>
                <a:lnTo>
                  <a:pt x="4409" y="306918"/>
                </a:lnTo>
                <a:lnTo>
                  <a:pt x="2940" y="308435"/>
                </a:lnTo>
                <a:lnTo>
                  <a:pt x="1959" y="310398"/>
                </a:lnTo>
                <a:lnTo>
                  <a:pt x="871" y="315119"/>
                </a:lnTo>
                <a:lnTo>
                  <a:pt x="581" y="317712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6"/>
          <p:cNvSpPr/>
          <p:nvPr/>
        </p:nvSpPr>
        <p:spPr>
          <a:xfrm>
            <a:off x="7812405" y="2546032"/>
            <a:ext cx="120015" cy="25719"/>
          </a:xfrm>
          <a:custGeom>
            <a:avLst/>
            <a:gdLst/>
            <a:ahLst/>
            <a:cxnLst/>
            <a:rect l="0" t="0" r="0" b="0"/>
            <a:pathLst>
              <a:path w="120015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40" y="18932"/>
                </a:lnTo>
                <a:lnTo>
                  <a:pt x="4551" y="18337"/>
                </a:lnTo>
                <a:lnTo>
                  <a:pt x="6844" y="17939"/>
                </a:lnTo>
                <a:lnTo>
                  <a:pt x="9325" y="17675"/>
                </a:lnTo>
                <a:lnTo>
                  <a:pt x="11931" y="17498"/>
                </a:lnTo>
                <a:lnTo>
                  <a:pt x="14621" y="17380"/>
                </a:lnTo>
                <a:lnTo>
                  <a:pt x="20151" y="17250"/>
                </a:lnTo>
                <a:lnTo>
                  <a:pt x="22006" y="16262"/>
                </a:lnTo>
                <a:lnTo>
                  <a:pt x="23243" y="14652"/>
                </a:lnTo>
                <a:lnTo>
                  <a:pt x="24068" y="12625"/>
                </a:lnTo>
                <a:lnTo>
                  <a:pt x="25570" y="11274"/>
                </a:lnTo>
                <a:lnTo>
                  <a:pt x="27524" y="10374"/>
                </a:lnTo>
                <a:lnTo>
                  <a:pt x="29779" y="9773"/>
                </a:lnTo>
                <a:lnTo>
                  <a:pt x="32235" y="8420"/>
                </a:lnTo>
                <a:lnTo>
                  <a:pt x="34826" y="6566"/>
                </a:lnTo>
                <a:lnTo>
                  <a:pt x="37504" y="4378"/>
                </a:lnTo>
                <a:lnTo>
                  <a:pt x="40243" y="2918"/>
                </a:lnTo>
                <a:lnTo>
                  <a:pt x="43021" y="1946"/>
                </a:lnTo>
                <a:lnTo>
                  <a:pt x="45826" y="1297"/>
                </a:lnTo>
                <a:lnTo>
                  <a:pt x="49600" y="865"/>
                </a:lnTo>
                <a:lnTo>
                  <a:pt x="54021" y="577"/>
                </a:lnTo>
                <a:lnTo>
                  <a:pt x="63062" y="256"/>
                </a:lnTo>
                <a:lnTo>
                  <a:pt x="73506" y="76"/>
                </a:lnTo>
                <a:lnTo>
                  <a:pt x="12001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7"/>
          <p:cNvSpPr/>
          <p:nvPr/>
        </p:nvSpPr>
        <p:spPr>
          <a:xfrm>
            <a:off x="7786687" y="2623185"/>
            <a:ext cx="150338" cy="8573"/>
          </a:xfrm>
          <a:custGeom>
            <a:avLst/>
            <a:gdLst/>
            <a:ahLst/>
            <a:cxnLst/>
            <a:rect l="0" t="0" r="0" b="0"/>
            <a:pathLst>
              <a:path w="150338" h="8573">
                <a:moveTo>
                  <a:pt x="0" y="8572"/>
                </a:moveTo>
                <a:lnTo>
                  <a:pt x="140018" y="8572"/>
                </a:lnTo>
                <a:lnTo>
                  <a:pt x="141922" y="7619"/>
                </a:lnTo>
                <a:lnTo>
                  <a:pt x="143193" y="6032"/>
                </a:lnTo>
                <a:lnTo>
                  <a:pt x="144039" y="4021"/>
                </a:lnTo>
                <a:lnTo>
                  <a:pt x="145555" y="2681"/>
                </a:lnTo>
                <a:lnTo>
                  <a:pt x="147520" y="1787"/>
                </a:lnTo>
                <a:lnTo>
                  <a:pt x="149782" y="1191"/>
                </a:lnTo>
                <a:lnTo>
                  <a:pt x="150337" y="794"/>
                </a:lnTo>
                <a:lnTo>
                  <a:pt x="149755" y="529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8"/>
          <p:cNvSpPr/>
          <p:nvPr/>
        </p:nvSpPr>
        <p:spPr>
          <a:xfrm>
            <a:off x="8095297" y="2417445"/>
            <a:ext cx="17146" cy="342901"/>
          </a:xfrm>
          <a:custGeom>
            <a:avLst/>
            <a:gdLst/>
            <a:ahLst/>
            <a:cxnLst/>
            <a:rect l="0" t="0" r="0" b="0"/>
            <a:pathLst>
              <a:path w="17146" h="342901">
                <a:moveTo>
                  <a:pt x="17145" y="0"/>
                </a:moveTo>
                <a:lnTo>
                  <a:pt x="17145" y="138710"/>
                </a:lnTo>
                <a:lnTo>
                  <a:pt x="16193" y="142956"/>
                </a:lnTo>
                <a:lnTo>
                  <a:pt x="14605" y="147691"/>
                </a:lnTo>
                <a:lnTo>
                  <a:pt x="12594" y="152753"/>
                </a:lnTo>
                <a:lnTo>
                  <a:pt x="11253" y="158033"/>
                </a:lnTo>
                <a:lnTo>
                  <a:pt x="10360" y="163458"/>
                </a:lnTo>
                <a:lnTo>
                  <a:pt x="9764" y="168979"/>
                </a:lnTo>
                <a:lnTo>
                  <a:pt x="9367" y="173613"/>
                </a:lnTo>
                <a:lnTo>
                  <a:pt x="8926" y="181301"/>
                </a:lnTo>
                <a:lnTo>
                  <a:pt x="8730" y="190433"/>
                </a:lnTo>
                <a:lnTo>
                  <a:pt x="8574" y="250967"/>
                </a:lnTo>
                <a:lnTo>
                  <a:pt x="7621" y="254941"/>
                </a:lnTo>
                <a:lnTo>
                  <a:pt x="6033" y="259496"/>
                </a:lnTo>
                <a:lnTo>
                  <a:pt x="4023" y="264437"/>
                </a:lnTo>
                <a:lnTo>
                  <a:pt x="2681" y="268684"/>
                </a:lnTo>
                <a:lnTo>
                  <a:pt x="1787" y="272467"/>
                </a:lnTo>
                <a:lnTo>
                  <a:pt x="1192" y="275942"/>
                </a:lnTo>
                <a:lnTo>
                  <a:pt x="794" y="279211"/>
                </a:lnTo>
                <a:lnTo>
                  <a:pt x="354" y="285384"/>
                </a:lnTo>
                <a:lnTo>
                  <a:pt x="104" y="294214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9"/>
          <p:cNvSpPr/>
          <p:nvPr/>
        </p:nvSpPr>
        <p:spPr>
          <a:xfrm>
            <a:off x="8155309" y="2383157"/>
            <a:ext cx="231454" cy="410978"/>
          </a:xfrm>
          <a:custGeom>
            <a:avLst/>
            <a:gdLst/>
            <a:ahLst/>
            <a:cxnLst/>
            <a:rect l="0" t="0" r="0" b="0"/>
            <a:pathLst>
              <a:path w="231454" h="410978">
                <a:moveTo>
                  <a:pt x="42858" y="42860"/>
                </a:moveTo>
                <a:lnTo>
                  <a:pt x="42858" y="38309"/>
                </a:lnTo>
                <a:lnTo>
                  <a:pt x="43810" y="36969"/>
                </a:lnTo>
                <a:lnTo>
                  <a:pt x="45398" y="36075"/>
                </a:lnTo>
                <a:lnTo>
                  <a:pt x="47409" y="35479"/>
                </a:lnTo>
                <a:lnTo>
                  <a:pt x="48749" y="34129"/>
                </a:lnTo>
                <a:lnTo>
                  <a:pt x="49643" y="32277"/>
                </a:lnTo>
                <a:lnTo>
                  <a:pt x="50240" y="30090"/>
                </a:lnTo>
                <a:lnTo>
                  <a:pt x="53441" y="25119"/>
                </a:lnTo>
                <a:lnTo>
                  <a:pt x="55629" y="22461"/>
                </a:lnTo>
                <a:lnTo>
                  <a:pt x="58040" y="20688"/>
                </a:lnTo>
                <a:lnTo>
                  <a:pt x="63259" y="18718"/>
                </a:lnTo>
                <a:lnTo>
                  <a:pt x="65030" y="17241"/>
                </a:lnTo>
                <a:lnTo>
                  <a:pt x="66213" y="15303"/>
                </a:lnTo>
                <a:lnTo>
                  <a:pt x="66999" y="13058"/>
                </a:lnTo>
                <a:lnTo>
                  <a:pt x="68477" y="11562"/>
                </a:lnTo>
                <a:lnTo>
                  <a:pt x="70416" y="10565"/>
                </a:lnTo>
                <a:lnTo>
                  <a:pt x="75108" y="9457"/>
                </a:lnTo>
                <a:lnTo>
                  <a:pt x="80369" y="8964"/>
                </a:lnTo>
                <a:lnTo>
                  <a:pt x="82153" y="7880"/>
                </a:lnTo>
                <a:lnTo>
                  <a:pt x="83342" y="6205"/>
                </a:lnTo>
                <a:lnTo>
                  <a:pt x="84135" y="4136"/>
                </a:lnTo>
                <a:lnTo>
                  <a:pt x="85616" y="2757"/>
                </a:lnTo>
                <a:lnTo>
                  <a:pt x="87556" y="1837"/>
                </a:lnTo>
                <a:lnTo>
                  <a:pt x="92251" y="815"/>
                </a:lnTo>
                <a:lnTo>
                  <a:pt x="97513" y="361"/>
                </a:lnTo>
                <a:lnTo>
                  <a:pt x="103027" y="159"/>
                </a:lnTo>
                <a:lnTo>
                  <a:pt x="114328" y="29"/>
                </a:lnTo>
                <a:lnTo>
                  <a:pt x="131444" y="0"/>
                </a:lnTo>
                <a:lnTo>
                  <a:pt x="134300" y="952"/>
                </a:lnTo>
                <a:lnTo>
                  <a:pt x="140014" y="4549"/>
                </a:lnTo>
                <a:lnTo>
                  <a:pt x="145729" y="9323"/>
                </a:lnTo>
                <a:lnTo>
                  <a:pt x="148586" y="11930"/>
                </a:lnTo>
                <a:lnTo>
                  <a:pt x="150491" y="14620"/>
                </a:lnTo>
                <a:lnTo>
                  <a:pt x="152607" y="20149"/>
                </a:lnTo>
                <a:lnTo>
                  <a:pt x="154124" y="22004"/>
                </a:lnTo>
                <a:lnTo>
                  <a:pt x="156088" y="23241"/>
                </a:lnTo>
                <a:lnTo>
                  <a:pt x="158350" y="24066"/>
                </a:lnTo>
                <a:lnTo>
                  <a:pt x="159857" y="25568"/>
                </a:lnTo>
                <a:lnTo>
                  <a:pt x="160863" y="27522"/>
                </a:lnTo>
                <a:lnTo>
                  <a:pt x="161980" y="32233"/>
                </a:lnTo>
                <a:lnTo>
                  <a:pt x="162477" y="37502"/>
                </a:lnTo>
                <a:lnTo>
                  <a:pt x="163560" y="39288"/>
                </a:lnTo>
                <a:lnTo>
                  <a:pt x="165237" y="40479"/>
                </a:lnTo>
                <a:lnTo>
                  <a:pt x="167307" y="41273"/>
                </a:lnTo>
                <a:lnTo>
                  <a:pt x="168686" y="42754"/>
                </a:lnTo>
                <a:lnTo>
                  <a:pt x="169606" y="44695"/>
                </a:lnTo>
                <a:lnTo>
                  <a:pt x="170628" y="50343"/>
                </a:lnTo>
                <a:lnTo>
                  <a:pt x="171082" y="59203"/>
                </a:lnTo>
                <a:lnTo>
                  <a:pt x="171338" y="70351"/>
                </a:lnTo>
                <a:lnTo>
                  <a:pt x="172326" y="73570"/>
                </a:lnTo>
                <a:lnTo>
                  <a:pt x="177316" y="83604"/>
                </a:lnTo>
                <a:lnTo>
                  <a:pt x="178817" y="93036"/>
                </a:lnTo>
                <a:lnTo>
                  <a:pt x="179662" y="104505"/>
                </a:lnTo>
                <a:lnTo>
                  <a:pt x="179860" y="113438"/>
                </a:lnTo>
                <a:lnTo>
                  <a:pt x="180018" y="207019"/>
                </a:lnTo>
                <a:lnTo>
                  <a:pt x="177478" y="216149"/>
                </a:lnTo>
                <a:lnTo>
                  <a:pt x="174126" y="225605"/>
                </a:lnTo>
                <a:lnTo>
                  <a:pt x="172637" y="232983"/>
                </a:lnTo>
                <a:lnTo>
                  <a:pt x="169435" y="239436"/>
                </a:lnTo>
                <a:lnTo>
                  <a:pt x="162277" y="250965"/>
                </a:lnTo>
                <a:lnTo>
                  <a:pt x="157846" y="260129"/>
                </a:lnTo>
                <a:lnTo>
                  <a:pt x="154399" y="270643"/>
                </a:lnTo>
                <a:lnTo>
                  <a:pt x="148721" y="279790"/>
                </a:lnTo>
                <a:lnTo>
                  <a:pt x="147058" y="285640"/>
                </a:lnTo>
                <a:lnTo>
                  <a:pt x="146123" y="294288"/>
                </a:lnTo>
                <a:lnTo>
                  <a:pt x="145038" y="297156"/>
                </a:lnTo>
                <a:lnTo>
                  <a:pt x="139915" y="305744"/>
                </a:lnTo>
                <a:lnTo>
                  <a:pt x="137021" y="314321"/>
                </a:lnTo>
                <a:lnTo>
                  <a:pt x="131507" y="322894"/>
                </a:lnTo>
                <a:lnTo>
                  <a:pt x="129882" y="328610"/>
                </a:lnTo>
                <a:lnTo>
                  <a:pt x="127544" y="331468"/>
                </a:lnTo>
                <a:lnTo>
                  <a:pt x="124080" y="334325"/>
                </a:lnTo>
                <a:lnTo>
                  <a:pt x="119866" y="337183"/>
                </a:lnTo>
                <a:lnTo>
                  <a:pt x="117056" y="340040"/>
                </a:lnTo>
                <a:lnTo>
                  <a:pt x="115184" y="342898"/>
                </a:lnTo>
                <a:lnTo>
                  <a:pt x="113935" y="345755"/>
                </a:lnTo>
                <a:lnTo>
                  <a:pt x="111198" y="348612"/>
                </a:lnTo>
                <a:lnTo>
                  <a:pt x="107468" y="351470"/>
                </a:lnTo>
                <a:lnTo>
                  <a:pt x="103077" y="354328"/>
                </a:lnTo>
                <a:lnTo>
                  <a:pt x="99196" y="357185"/>
                </a:lnTo>
                <a:lnTo>
                  <a:pt x="92344" y="362900"/>
                </a:lnTo>
                <a:lnTo>
                  <a:pt x="86125" y="368615"/>
                </a:lnTo>
                <a:lnTo>
                  <a:pt x="83133" y="371473"/>
                </a:lnTo>
                <a:lnTo>
                  <a:pt x="81137" y="374330"/>
                </a:lnTo>
                <a:lnTo>
                  <a:pt x="78920" y="380045"/>
                </a:lnTo>
                <a:lnTo>
                  <a:pt x="76425" y="382903"/>
                </a:lnTo>
                <a:lnTo>
                  <a:pt x="72856" y="385760"/>
                </a:lnTo>
                <a:lnTo>
                  <a:pt x="68572" y="388618"/>
                </a:lnTo>
                <a:lnTo>
                  <a:pt x="64763" y="390523"/>
                </a:lnTo>
                <a:lnTo>
                  <a:pt x="57991" y="392639"/>
                </a:lnTo>
                <a:lnTo>
                  <a:pt x="55805" y="394156"/>
                </a:lnTo>
                <a:lnTo>
                  <a:pt x="54347" y="396120"/>
                </a:lnTo>
                <a:lnTo>
                  <a:pt x="53375" y="398381"/>
                </a:lnTo>
                <a:lnTo>
                  <a:pt x="51774" y="399889"/>
                </a:lnTo>
                <a:lnTo>
                  <a:pt x="49755" y="400895"/>
                </a:lnTo>
                <a:lnTo>
                  <a:pt x="44971" y="402012"/>
                </a:lnTo>
                <a:lnTo>
                  <a:pt x="39669" y="402508"/>
                </a:lnTo>
                <a:lnTo>
                  <a:pt x="34138" y="402729"/>
                </a:lnTo>
                <a:lnTo>
                  <a:pt x="25670" y="402853"/>
                </a:lnTo>
                <a:lnTo>
                  <a:pt x="22827" y="402870"/>
                </a:lnTo>
                <a:lnTo>
                  <a:pt x="20931" y="401929"/>
                </a:lnTo>
                <a:lnTo>
                  <a:pt x="19667" y="400350"/>
                </a:lnTo>
                <a:lnTo>
                  <a:pt x="18826" y="398344"/>
                </a:lnTo>
                <a:lnTo>
                  <a:pt x="17640" y="390970"/>
                </a:lnTo>
                <a:lnTo>
                  <a:pt x="16521" y="388281"/>
                </a:lnTo>
                <a:lnTo>
                  <a:pt x="10395" y="379946"/>
                </a:lnTo>
                <a:lnTo>
                  <a:pt x="5253" y="374286"/>
                </a:lnTo>
                <a:lnTo>
                  <a:pt x="3500" y="371443"/>
                </a:lnTo>
                <a:lnTo>
                  <a:pt x="1554" y="365744"/>
                </a:lnTo>
                <a:lnTo>
                  <a:pt x="304" y="354325"/>
                </a:lnTo>
                <a:lnTo>
                  <a:pt x="56" y="342897"/>
                </a:lnTo>
                <a:lnTo>
                  <a:pt x="0" y="322895"/>
                </a:lnTo>
                <a:lnTo>
                  <a:pt x="951" y="320990"/>
                </a:lnTo>
                <a:lnTo>
                  <a:pt x="2538" y="319720"/>
                </a:lnTo>
                <a:lnTo>
                  <a:pt x="4547" y="318874"/>
                </a:lnTo>
                <a:lnTo>
                  <a:pt x="5888" y="316404"/>
                </a:lnTo>
                <a:lnTo>
                  <a:pt x="7378" y="308580"/>
                </a:lnTo>
                <a:lnTo>
                  <a:pt x="8726" y="305732"/>
                </a:lnTo>
                <a:lnTo>
                  <a:pt x="10578" y="303833"/>
                </a:lnTo>
                <a:lnTo>
                  <a:pt x="12766" y="302567"/>
                </a:lnTo>
                <a:lnTo>
                  <a:pt x="17737" y="301160"/>
                </a:lnTo>
                <a:lnTo>
                  <a:pt x="20396" y="300785"/>
                </a:lnTo>
                <a:lnTo>
                  <a:pt x="23121" y="299583"/>
                </a:lnTo>
                <a:lnTo>
                  <a:pt x="28688" y="295707"/>
                </a:lnTo>
                <a:lnTo>
                  <a:pt x="34338" y="293349"/>
                </a:lnTo>
                <a:lnTo>
                  <a:pt x="40024" y="292301"/>
                </a:lnTo>
                <a:lnTo>
                  <a:pt x="45726" y="291835"/>
                </a:lnTo>
                <a:lnTo>
                  <a:pt x="48580" y="290759"/>
                </a:lnTo>
                <a:lnTo>
                  <a:pt x="54292" y="287022"/>
                </a:lnTo>
                <a:lnTo>
                  <a:pt x="60004" y="284727"/>
                </a:lnTo>
                <a:lnTo>
                  <a:pt x="65719" y="283706"/>
                </a:lnTo>
                <a:lnTo>
                  <a:pt x="71433" y="283253"/>
                </a:lnTo>
                <a:lnTo>
                  <a:pt x="77148" y="283051"/>
                </a:lnTo>
                <a:lnTo>
                  <a:pt x="88578" y="282922"/>
                </a:lnTo>
                <a:lnTo>
                  <a:pt x="118847" y="282891"/>
                </a:lnTo>
                <a:lnTo>
                  <a:pt x="123044" y="283843"/>
                </a:lnTo>
                <a:lnTo>
                  <a:pt x="130249" y="287441"/>
                </a:lnTo>
                <a:lnTo>
                  <a:pt x="136626" y="292215"/>
                </a:lnTo>
                <a:lnTo>
                  <a:pt x="139661" y="294822"/>
                </a:lnTo>
                <a:lnTo>
                  <a:pt x="142636" y="296560"/>
                </a:lnTo>
                <a:lnTo>
                  <a:pt x="148481" y="298490"/>
                </a:lnTo>
                <a:lnTo>
                  <a:pt x="154255" y="301888"/>
                </a:lnTo>
                <a:lnTo>
                  <a:pt x="159995" y="306574"/>
                </a:lnTo>
                <a:lnTo>
                  <a:pt x="165721" y="311831"/>
                </a:lnTo>
                <a:lnTo>
                  <a:pt x="167629" y="314567"/>
                </a:lnTo>
                <a:lnTo>
                  <a:pt x="171268" y="322967"/>
                </a:lnTo>
                <a:lnTo>
                  <a:pt x="177955" y="331489"/>
                </a:lnTo>
                <a:lnTo>
                  <a:pt x="183229" y="337192"/>
                </a:lnTo>
                <a:lnTo>
                  <a:pt x="191553" y="345758"/>
                </a:lnTo>
                <a:lnTo>
                  <a:pt x="193423" y="348615"/>
                </a:lnTo>
                <a:lnTo>
                  <a:pt x="195500" y="354329"/>
                </a:lnTo>
                <a:lnTo>
                  <a:pt x="196671" y="362900"/>
                </a:lnTo>
                <a:lnTo>
                  <a:pt x="197788" y="364805"/>
                </a:lnTo>
                <a:lnTo>
                  <a:pt x="199484" y="366075"/>
                </a:lnTo>
                <a:lnTo>
                  <a:pt x="201567" y="366922"/>
                </a:lnTo>
                <a:lnTo>
                  <a:pt x="202957" y="368439"/>
                </a:lnTo>
                <a:lnTo>
                  <a:pt x="203883" y="370403"/>
                </a:lnTo>
                <a:lnTo>
                  <a:pt x="204912" y="375125"/>
                </a:lnTo>
                <a:lnTo>
                  <a:pt x="205369" y="380398"/>
                </a:lnTo>
                <a:lnTo>
                  <a:pt x="206444" y="383138"/>
                </a:lnTo>
                <a:lnTo>
                  <a:pt x="211555" y="391545"/>
                </a:lnTo>
                <a:lnTo>
                  <a:pt x="213085" y="397221"/>
                </a:lnTo>
                <a:lnTo>
                  <a:pt x="213945" y="405772"/>
                </a:lnTo>
                <a:lnTo>
                  <a:pt x="215018" y="407674"/>
                </a:lnTo>
                <a:lnTo>
                  <a:pt x="216686" y="408942"/>
                </a:lnTo>
                <a:lnTo>
                  <a:pt x="218751" y="409787"/>
                </a:lnTo>
                <a:lnTo>
                  <a:pt x="223586" y="410726"/>
                </a:lnTo>
                <a:lnTo>
                  <a:pt x="226208" y="410977"/>
                </a:lnTo>
                <a:lnTo>
                  <a:pt x="227957" y="410191"/>
                </a:lnTo>
                <a:lnTo>
                  <a:pt x="229123" y="408715"/>
                </a:lnTo>
                <a:lnTo>
                  <a:pt x="231453" y="4029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0"/>
          <p:cNvSpPr/>
          <p:nvPr/>
        </p:nvSpPr>
        <p:spPr>
          <a:xfrm>
            <a:off x="8441830" y="2719066"/>
            <a:ext cx="13138" cy="31515"/>
          </a:xfrm>
          <a:custGeom>
            <a:avLst/>
            <a:gdLst/>
            <a:ahLst/>
            <a:cxnLst/>
            <a:rect l="0" t="0" r="0" b="0"/>
            <a:pathLst>
              <a:path w="13138" h="31515">
                <a:moveTo>
                  <a:pt x="4939" y="24134"/>
                </a:moveTo>
                <a:lnTo>
                  <a:pt x="4939" y="28685"/>
                </a:lnTo>
                <a:lnTo>
                  <a:pt x="3987" y="30025"/>
                </a:lnTo>
                <a:lnTo>
                  <a:pt x="2400" y="30919"/>
                </a:lnTo>
                <a:lnTo>
                  <a:pt x="388" y="31514"/>
                </a:lnTo>
                <a:lnTo>
                  <a:pt x="0" y="30959"/>
                </a:lnTo>
                <a:lnTo>
                  <a:pt x="694" y="29637"/>
                </a:lnTo>
                <a:lnTo>
                  <a:pt x="2109" y="27802"/>
                </a:lnTo>
                <a:lnTo>
                  <a:pt x="3052" y="25627"/>
                </a:lnTo>
                <a:lnTo>
                  <a:pt x="3682" y="23224"/>
                </a:lnTo>
                <a:lnTo>
                  <a:pt x="4101" y="20670"/>
                </a:lnTo>
                <a:lnTo>
                  <a:pt x="5333" y="18967"/>
                </a:lnTo>
                <a:lnTo>
                  <a:pt x="7106" y="17832"/>
                </a:lnTo>
                <a:lnTo>
                  <a:pt x="9241" y="17075"/>
                </a:lnTo>
                <a:lnTo>
                  <a:pt x="10666" y="15618"/>
                </a:lnTo>
                <a:lnTo>
                  <a:pt x="11615" y="13694"/>
                </a:lnTo>
                <a:lnTo>
                  <a:pt x="12247" y="11459"/>
                </a:lnTo>
                <a:lnTo>
                  <a:pt x="12669" y="9016"/>
                </a:lnTo>
                <a:lnTo>
                  <a:pt x="12950" y="6435"/>
                </a:lnTo>
                <a:lnTo>
                  <a:pt x="13137" y="3762"/>
                </a:lnTo>
                <a:lnTo>
                  <a:pt x="12310" y="1980"/>
                </a:lnTo>
                <a:lnTo>
                  <a:pt x="10806" y="792"/>
                </a:lnTo>
                <a:lnTo>
                  <a:pt x="8850" y="0"/>
                </a:lnTo>
                <a:lnTo>
                  <a:pt x="7546" y="425"/>
                </a:lnTo>
                <a:lnTo>
                  <a:pt x="6678" y="1660"/>
                </a:lnTo>
                <a:lnTo>
                  <a:pt x="4939" y="69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1"/>
          <p:cNvSpPr/>
          <p:nvPr/>
        </p:nvSpPr>
        <p:spPr>
          <a:xfrm>
            <a:off x="8609647" y="2383155"/>
            <a:ext cx="145734" cy="154303"/>
          </a:xfrm>
          <a:custGeom>
            <a:avLst/>
            <a:gdLst/>
            <a:ahLst/>
            <a:cxnLst/>
            <a:rect l="0" t="0" r="0" b="0"/>
            <a:pathLst>
              <a:path w="145734" h="154303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2" y="23911"/>
                </a:lnTo>
                <a:lnTo>
                  <a:pt x="6785" y="28323"/>
                </a:lnTo>
                <a:lnTo>
                  <a:pt x="7382" y="33169"/>
                </a:lnTo>
                <a:lnTo>
                  <a:pt x="7778" y="37353"/>
                </a:lnTo>
                <a:lnTo>
                  <a:pt x="8043" y="41094"/>
                </a:lnTo>
                <a:lnTo>
                  <a:pt x="8220" y="44541"/>
                </a:lnTo>
                <a:lnTo>
                  <a:pt x="8416" y="50911"/>
                </a:lnTo>
                <a:lnTo>
                  <a:pt x="8551" y="65653"/>
                </a:lnTo>
                <a:lnTo>
                  <a:pt x="8572" y="114300"/>
                </a:lnTo>
                <a:lnTo>
                  <a:pt x="7620" y="117157"/>
                </a:lnTo>
                <a:lnTo>
                  <a:pt x="6033" y="120015"/>
                </a:lnTo>
                <a:lnTo>
                  <a:pt x="4021" y="122872"/>
                </a:lnTo>
                <a:lnTo>
                  <a:pt x="2681" y="125730"/>
                </a:lnTo>
                <a:lnTo>
                  <a:pt x="1787" y="128587"/>
                </a:lnTo>
                <a:lnTo>
                  <a:pt x="1192" y="131445"/>
                </a:lnTo>
                <a:lnTo>
                  <a:pt x="794" y="134302"/>
                </a:lnTo>
                <a:lnTo>
                  <a:pt x="529" y="137159"/>
                </a:lnTo>
                <a:lnTo>
                  <a:pt x="354" y="140017"/>
                </a:lnTo>
                <a:lnTo>
                  <a:pt x="1188" y="141922"/>
                </a:lnTo>
                <a:lnTo>
                  <a:pt x="2698" y="143192"/>
                </a:lnTo>
                <a:lnTo>
                  <a:pt x="4655" y="144039"/>
                </a:lnTo>
                <a:lnTo>
                  <a:pt x="6914" y="144603"/>
                </a:lnTo>
                <a:lnTo>
                  <a:pt x="9372" y="144979"/>
                </a:lnTo>
                <a:lnTo>
                  <a:pt x="11963" y="145230"/>
                </a:lnTo>
                <a:lnTo>
                  <a:pt x="14643" y="145398"/>
                </a:lnTo>
                <a:lnTo>
                  <a:pt x="20161" y="145583"/>
                </a:lnTo>
                <a:lnTo>
                  <a:pt x="31464" y="145703"/>
                </a:lnTo>
                <a:lnTo>
                  <a:pt x="80010" y="145732"/>
                </a:lnTo>
                <a:lnTo>
                  <a:pt x="81915" y="146685"/>
                </a:lnTo>
                <a:lnTo>
                  <a:pt x="83185" y="148272"/>
                </a:lnTo>
                <a:lnTo>
                  <a:pt x="84032" y="150283"/>
                </a:lnTo>
                <a:lnTo>
                  <a:pt x="85548" y="151624"/>
                </a:lnTo>
                <a:lnTo>
                  <a:pt x="87512" y="152517"/>
                </a:lnTo>
                <a:lnTo>
                  <a:pt x="89775" y="153113"/>
                </a:lnTo>
                <a:lnTo>
                  <a:pt x="92235" y="153510"/>
                </a:lnTo>
                <a:lnTo>
                  <a:pt x="94827" y="153775"/>
                </a:lnTo>
                <a:lnTo>
                  <a:pt x="97509" y="153952"/>
                </a:lnTo>
                <a:lnTo>
                  <a:pt x="100249" y="154069"/>
                </a:lnTo>
                <a:lnTo>
                  <a:pt x="105833" y="154200"/>
                </a:lnTo>
                <a:lnTo>
                  <a:pt x="131448" y="154302"/>
                </a:lnTo>
                <a:lnTo>
                  <a:pt x="133352" y="153350"/>
                </a:lnTo>
                <a:lnTo>
                  <a:pt x="134621" y="151763"/>
                </a:lnTo>
                <a:lnTo>
                  <a:pt x="135468" y="149753"/>
                </a:lnTo>
                <a:lnTo>
                  <a:pt x="136985" y="148412"/>
                </a:lnTo>
                <a:lnTo>
                  <a:pt x="138949" y="147519"/>
                </a:lnTo>
                <a:lnTo>
                  <a:pt x="141210" y="146923"/>
                </a:lnTo>
                <a:lnTo>
                  <a:pt x="142717" y="145574"/>
                </a:lnTo>
                <a:lnTo>
                  <a:pt x="143722" y="143721"/>
                </a:lnTo>
                <a:lnTo>
                  <a:pt x="145733" y="1371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2"/>
          <p:cNvSpPr/>
          <p:nvPr/>
        </p:nvSpPr>
        <p:spPr>
          <a:xfrm>
            <a:off x="8746807" y="2408872"/>
            <a:ext cx="25719" cy="435505"/>
          </a:xfrm>
          <a:custGeom>
            <a:avLst/>
            <a:gdLst/>
            <a:ahLst/>
            <a:cxnLst/>
            <a:rect l="0" t="0" r="0" b="0"/>
            <a:pathLst>
              <a:path w="25719" h="435505">
                <a:moveTo>
                  <a:pt x="0" y="0"/>
                </a:moveTo>
                <a:lnTo>
                  <a:pt x="0" y="260033"/>
                </a:lnTo>
                <a:lnTo>
                  <a:pt x="952" y="262890"/>
                </a:lnTo>
                <a:lnTo>
                  <a:pt x="2540" y="265748"/>
                </a:lnTo>
                <a:lnTo>
                  <a:pt x="4551" y="268605"/>
                </a:lnTo>
                <a:lnTo>
                  <a:pt x="5892" y="272415"/>
                </a:lnTo>
                <a:lnTo>
                  <a:pt x="6785" y="276860"/>
                </a:lnTo>
                <a:lnTo>
                  <a:pt x="7381" y="281728"/>
                </a:lnTo>
                <a:lnTo>
                  <a:pt x="8043" y="289678"/>
                </a:lnTo>
                <a:lnTo>
                  <a:pt x="8415" y="302048"/>
                </a:lnTo>
                <a:lnTo>
                  <a:pt x="8571" y="353943"/>
                </a:lnTo>
                <a:lnTo>
                  <a:pt x="9525" y="357882"/>
                </a:lnTo>
                <a:lnTo>
                  <a:pt x="11112" y="362413"/>
                </a:lnTo>
                <a:lnTo>
                  <a:pt x="13124" y="367339"/>
                </a:lnTo>
                <a:lnTo>
                  <a:pt x="14464" y="371575"/>
                </a:lnTo>
                <a:lnTo>
                  <a:pt x="15358" y="375352"/>
                </a:lnTo>
                <a:lnTo>
                  <a:pt x="15953" y="378822"/>
                </a:lnTo>
                <a:lnTo>
                  <a:pt x="16616" y="385218"/>
                </a:lnTo>
                <a:lnTo>
                  <a:pt x="17041" y="397085"/>
                </a:lnTo>
                <a:lnTo>
                  <a:pt x="17144" y="431482"/>
                </a:lnTo>
                <a:lnTo>
                  <a:pt x="18097" y="433387"/>
                </a:lnTo>
                <a:lnTo>
                  <a:pt x="19685" y="434657"/>
                </a:lnTo>
                <a:lnTo>
                  <a:pt x="21696" y="435504"/>
                </a:lnTo>
                <a:lnTo>
                  <a:pt x="23036" y="435116"/>
                </a:lnTo>
                <a:lnTo>
                  <a:pt x="23930" y="433905"/>
                </a:lnTo>
                <a:lnTo>
                  <a:pt x="25718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3"/>
          <p:cNvSpPr/>
          <p:nvPr/>
        </p:nvSpPr>
        <p:spPr>
          <a:xfrm>
            <a:off x="8523922" y="2254567"/>
            <a:ext cx="282894" cy="25719"/>
          </a:xfrm>
          <a:custGeom>
            <a:avLst/>
            <a:gdLst/>
            <a:ahLst/>
            <a:cxnLst/>
            <a:rect l="0" t="0" r="0" b="0"/>
            <a:pathLst>
              <a:path w="282894" h="25719">
                <a:moveTo>
                  <a:pt x="0" y="25718"/>
                </a:moveTo>
                <a:lnTo>
                  <a:pt x="4551" y="25718"/>
                </a:lnTo>
                <a:lnTo>
                  <a:pt x="6844" y="24765"/>
                </a:lnTo>
                <a:lnTo>
                  <a:pt x="9325" y="23178"/>
                </a:lnTo>
                <a:lnTo>
                  <a:pt x="11932" y="21167"/>
                </a:lnTo>
                <a:lnTo>
                  <a:pt x="15574" y="18874"/>
                </a:lnTo>
                <a:lnTo>
                  <a:pt x="19908" y="16392"/>
                </a:lnTo>
                <a:lnTo>
                  <a:pt x="24701" y="13786"/>
                </a:lnTo>
                <a:lnTo>
                  <a:pt x="28851" y="12048"/>
                </a:lnTo>
                <a:lnTo>
                  <a:pt x="32568" y="10890"/>
                </a:lnTo>
                <a:lnTo>
                  <a:pt x="36000" y="10117"/>
                </a:lnTo>
                <a:lnTo>
                  <a:pt x="39240" y="9602"/>
                </a:lnTo>
                <a:lnTo>
                  <a:pt x="45380" y="9030"/>
                </a:lnTo>
                <a:lnTo>
                  <a:pt x="53824" y="8776"/>
                </a:lnTo>
                <a:lnTo>
                  <a:pt x="130109" y="8573"/>
                </a:lnTo>
                <a:lnTo>
                  <a:pt x="133412" y="7620"/>
                </a:lnTo>
                <a:lnTo>
                  <a:pt x="136567" y="6033"/>
                </a:lnTo>
                <a:lnTo>
                  <a:pt x="139622" y="4022"/>
                </a:lnTo>
                <a:lnTo>
                  <a:pt x="142611" y="2681"/>
                </a:lnTo>
                <a:lnTo>
                  <a:pt x="145557" y="1788"/>
                </a:lnTo>
                <a:lnTo>
                  <a:pt x="148473" y="1192"/>
                </a:lnTo>
                <a:lnTo>
                  <a:pt x="156793" y="530"/>
                </a:lnTo>
                <a:lnTo>
                  <a:pt x="165888" y="236"/>
                </a:lnTo>
                <a:lnTo>
                  <a:pt x="179489" y="47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4"/>
          <p:cNvSpPr/>
          <p:nvPr/>
        </p:nvSpPr>
        <p:spPr>
          <a:xfrm>
            <a:off x="6637975" y="1285875"/>
            <a:ext cx="891538" cy="377190"/>
          </a:xfrm>
          <a:custGeom>
            <a:avLst/>
            <a:gdLst/>
            <a:ahLst/>
            <a:cxnLst/>
            <a:rect l="0" t="0" r="0" b="0"/>
            <a:pathLst>
              <a:path w="891538" h="377190">
                <a:moveTo>
                  <a:pt x="865819" y="42862"/>
                </a:moveTo>
                <a:lnTo>
                  <a:pt x="853888" y="42862"/>
                </a:lnTo>
                <a:lnTo>
                  <a:pt x="830711" y="36077"/>
                </a:lnTo>
                <a:lnTo>
                  <a:pt x="819735" y="34132"/>
                </a:lnTo>
                <a:lnTo>
                  <a:pt x="796027" y="27013"/>
                </a:lnTo>
                <a:lnTo>
                  <a:pt x="770986" y="25888"/>
                </a:lnTo>
                <a:lnTo>
                  <a:pt x="758902" y="24840"/>
                </a:lnTo>
                <a:lnTo>
                  <a:pt x="736033" y="19848"/>
                </a:lnTo>
                <a:lnTo>
                  <a:pt x="711160" y="16993"/>
                </a:lnTo>
                <a:lnTo>
                  <a:pt x="685692" y="11491"/>
                </a:lnTo>
                <a:lnTo>
                  <a:pt x="660049" y="8484"/>
                </a:lnTo>
                <a:lnTo>
                  <a:pt x="634353" y="2937"/>
                </a:lnTo>
                <a:lnTo>
                  <a:pt x="609595" y="870"/>
                </a:lnTo>
                <a:lnTo>
                  <a:pt x="588818" y="257"/>
                </a:lnTo>
                <a:lnTo>
                  <a:pt x="204325" y="0"/>
                </a:lnTo>
                <a:lnTo>
                  <a:pt x="195267" y="2540"/>
                </a:lnTo>
                <a:lnTo>
                  <a:pt x="185844" y="5891"/>
                </a:lnTo>
                <a:lnTo>
                  <a:pt x="174231" y="7778"/>
                </a:lnTo>
                <a:lnTo>
                  <a:pt x="164429" y="8219"/>
                </a:lnTo>
                <a:lnTo>
                  <a:pt x="160102" y="9289"/>
                </a:lnTo>
                <a:lnTo>
                  <a:pt x="152752" y="13018"/>
                </a:lnTo>
                <a:lnTo>
                  <a:pt x="140273" y="22221"/>
                </a:lnTo>
                <a:lnTo>
                  <a:pt x="134414" y="24163"/>
                </a:lnTo>
                <a:lnTo>
                  <a:pt x="125761" y="25257"/>
                </a:lnTo>
                <a:lnTo>
                  <a:pt x="122892" y="26363"/>
                </a:lnTo>
                <a:lnTo>
                  <a:pt x="117165" y="30131"/>
                </a:lnTo>
                <a:lnTo>
                  <a:pt x="105726" y="39360"/>
                </a:lnTo>
                <a:lnTo>
                  <a:pt x="100011" y="41305"/>
                </a:lnTo>
                <a:lnTo>
                  <a:pt x="82689" y="43507"/>
                </a:lnTo>
                <a:lnTo>
                  <a:pt x="75484" y="47276"/>
                </a:lnTo>
                <a:lnTo>
                  <a:pt x="63098" y="56505"/>
                </a:lnTo>
                <a:lnTo>
                  <a:pt x="57251" y="58450"/>
                </a:lnTo>
                <a:lnTo>
                  <a:pt x="55312" y="59922"/>
                </a:lnTo>
                <a:lnTo>
                  <a:pt x="54019" y="61855"/>
                </a:lnTo>
                <a:lnTo>
                  <a:pt x="53156" y="64097"/>
                </a:lnTo>
                <a:lnTo>
                  <a:pt x="50677" y="65591"/>
                </a:lnTo>
                <a:lnTo>
                  <a:pt x="42842" y="67251"/>
                </a:lnTo>
                <a:lnTo>
                  <a:pt x="39037" y="69599"/>
                </a:lnTo>
                <a:lnTo>
                  <a:pt x="29133" y="81052"/>
                </a:lnTo>
                <a:lnTo>
                  <a:pt x="20165" y="91854"/>
                </a:lnTo>
                <a:lnTo>
                  <a:pt x="14359" y="101466"/>
                </a:lnTo>
                <a:lnTo>
                  <a:pt x="11142" y="109548"/>
                </a:lnTo>
                <a:lnTo>
                  <a:pt x="10285" y="113037"/>
                </a:lnTo>
                <a:lnTo>
                  <a:pt x="6792" y="119454"/>
                </a:lnTo>
                <a:lnTo>
                  <a:pt x="4527" y="122498"/>
                </a:lnTo>
                <a:lnTo>
                  <a:pt x="2011" y="128421"/>
                </a:lnTo>
                <a:lnTo>
                  <a:pt x="594" y="137110"/>
                </a:lnTo>
                <a:lnTo>
                  <a:pt x="174" y="148258"/>
                </a:lnTo>
                <a:lnTo>
                  <a:pt x="0" y="190156"/>
                </a:lnTo>
                <a:lnTo>
                  <a:pt x="952" y="193445"/>
                </a:lnTo>
                <a:lnTo>
                  <a:pt x="5889" y="202626"/>
                </a:lnTo>
                <a:lnTo>
                  <a:pt x="8728" y="212331"/>
                </a:lnTo>
                <a:lnTo>
                  <a:pt x="12767" y="221687"/>
                </a:lnTo>
                <a:lnTo>
                  <a:pt x="15178" y="224943"/>
                </a:lnTo>
                <a:lnTo>
                  <a:pt x="17738" y="227115"/>
                </a:lnTo>
                <a:lnTo>
                  <a:pt x="20397" y="228562"/>
                </a:lnTo>
                <a:lnTo>
                  <a:pt x="22169" y="230480"/>
                </a:lnTo>
                <a:lnTo>
                  <a:pt x="23351" y="232710"/>
                </a:lnTo>
                <a:lnTo>
                  <a:pt x="27554" y="242941"/>
                </a:lnTo>
                <a:lnTo>
                  <a:pt x="29799" y="247685"/>
                </a:lnTo>
                <a:lnTo>
                  <a:pt x="33199" y="251801"/>
                </a:lnTo>
                <a:lnTo>
                  <a:pt x="45183" y="262144"/>
                </a:lnTo>
                <a:lnTo>
                  <a:pt x="47266" y="265250"/>
                </a:lnTo>
                <a:lnTo>
                  <a:pt x="48655" y="268273"/>
                </a:lnTo>
                <a:lnTo>
                  <a:pt x="50533" y="270289"/>
                </a:lnTo>
                <a:lnTo>
                  <a:pt x="52738" y="271632"/>
                </a:lnTo>
                <a:lnTo>
                  <a:pt x="55160" y="272528"/>
                </a:lnTo>
                <a:lnTo>
                  <a:pt x="56776" y="274078"/>
                </a:lnTo>
                <a:lnTo>
                  <a:pt x="57851" y="276063"/>
                </a:lnTo>
                <a:lnTo>
                  <a:pt x="58569" y="278340"/>
                </a:lnTo>
                <a:lnTo>
                  <a:pt x="61907" y="283409"/>
                </a:lnTo>
                <a:lnTo>
                  <a:pt x="71810" y="294424"/>
                </a:lnTo>
                <a:lnTo>
                  <a:pt x="75495" y="296295"/>
                </a:lnTo>
                <a:lnTo>
                  <a:pt x="88830" y="299881"/>
                </a:lnTo>
                <a:lnTo>
                  <a:pt x="95994" y="304095"/>
                </a:lnTo>
                <a:lnTo>
                  <a:pt x="108353" y="313609"/>
                </a:lnTo>
                <a:lnTo>
                  <a:pt x="114195" y="315594"/>
                </a:lnTo>
                <a:lnTo>
                  <a:pt x="117087" y="318028"/>
                </a:lnTo>
                <a:lnTo>
                  <a:pt x="122840" y="325813"/>
                </a:lnTo>
                <a:lnTo>
                  <a:pt x="126660" y="328651"/>
                </a:lnTo>
                <a:lnTo>
                  <a:pt x="131111" y="330543"/>
                </a:lnTo>
                <a:lnTo>
                  <a:pt x="135984" y="331804"/>
                </a:lnTo>
                <a:lnTo>
                  <a:pt x="143938" y="335746"/>
                </a:lnTo>
                <a:lnTo>
                  <a:pt x="161357" y="346037"/>
                </a:lnTo>
                <a:lnTo>
                  <a:pt x="169502" y="349056"/>
                </a:lnTo>
                <a:lnTo>
                  <a:pt x="179443" y="350756"/>
                </a:lnTo>
                <a:lnTo>
                  <a:pt x="182493" y="350995"/>
                </a:lnTo>
                <a:lnTo>
                  <a:pt x="185479" y="352106"/>
                </a:lnTo>
                <a:lnTo>
                  <a:pt x="191336" y="355881"/>
                </a:lnTo>
                <a:lnTo>
                  <a:pt x="199654" y="358194"/>
                </a:lnTo>
                <a:lnTo>
                  <a:pt x="204539" y="358811"/>
                </a:lnTo>
                <a:lnTo>
                  <a:pt x="212508" y="362036"/>
                </a:lnTo>
                <a:lnTo>
                  <a:pt x="215966" y="364230"/>
                </a:lnTo>
                <a:lnTo>
                  <a:pt x="224888" y="366667"/>
                </a:lnTo>
                <a:lnTo>
                  <a:pt x="250689" y="368232"/>
                </a:lnTo>
                <a:lnTo>
                  <a:pt x="276458" y="368541"/>
                </a:lnTo>
                <a:lnTo>
                  <a:pt x="295060" y="369547"/>
                </a:lnTo>
                <a:lnTo>
                  <a:pt x="318246" y="374502"/>
                </a:lnTo>
                <a:lnTo>
                  <a:pt x="343213" y="376393"/>
                </a:lnTo>
                <a:lnTo>
                  <a:pt x="369660" y="376954"/>
                </a:lnTo>
                <a:lnTo>
                  <a:pt x="661736" y="377189"/>
                </a:lnTo>
                <a:lnTo>
                  <a:pt x="667851" y="376237"/>
                </a:lnTo>
                <a:lnTo>
                  <a:pt x="681961" y="370346"/>
                </a:lnTo>
                <a:lnTo>
                  <a:pt x="708905" y="357038"/>
                </a:lnTo>
                <a:lnTo>
                  <a:pt x="720197" y="353946"/>
                </a:lnTo>
                <a:lnTo>
                  <a:pt x="731566" y="351619"/>
                </a:lnTo>
                <a:lnTo>
                  <a:pt x="754387" y="342364"/>
                </a:lnTo>
                <a:lnTo>
                  <a:pt x="777239" y="331364"/>
                </a:lnTo>
                <a:lnTo>
                  <a:pt x="788668" y="328248"/>
                </a:lnTo>
                <a:lnTo>
                  <a:pt x="794382" y="327417"/>
                </a:lnTo>
                <a:lnTo>
                  <a:pt x="803273" y="323953"/>
                </a:lnTo>
                <a:lnTo>
                  <a:pt x="813632" y="316648"/>
                </a:lnTo>
                <a:lnTo>
                  <a:pt x="816741" y="313969"/>
                </a:lnTo>
                <a:lnTo>
                  <a:pt x="820717" y="312182"/>
                </a:lnTo>
                <a:lnTo>
                  <a:pt x="830217" y="310197"/>
                </a:lnTo>
                <a:lnTo>
                  <a:pt x="833512" y="308716"/>
                </a:lnTo>
                <a:lnTo>
                  <a:pt x="835709" y="306775"/>
                </a:lnTo>
                <a:lnTo>
                  <a:pt x="837173" y="304529"/>
                </a:lnTo>
                <a:lnTo>
                  <a:pt x="839102" y="303032"/>
                </a:lnTo>
                <a:lnTo>
                  <a:pt x="841341" y="302033"/>
                </a:lnTo>
                <a:lnTo>
                  <a:pt x="843785" y="301368"/>
                </a:lnTo>
                <a:lnTo>
                  <a:pt x="845415" y="299972"/>
                </a:lnTo>
                <a:lnTo>
                  <a:pt x="846502" y="298089"/>
                </a:lnTo>
                <a:lnTo>
                  <a:pt x="847227" y="295881"/>
                </a:lnTo>
                <a:lnTo>
                  <a:pt x="850571" y="290887"/>
                </a:lnTo>
                <a:lnTo>
                  <a:pt x="860479" y="279920"/>
                </a:lnTo>
                <a:lnTo>
                  <a:pt x="865986" y="271729"/>
                </a:lnTo>
                <a:lnTo>
                  <a:pt x="871609" y="262691"/>
                </a:lnTo>
                <a:lnTo>
                  <a:pt x="880129" y="252247"/>
                </a:lnTo>
                <a:lnTo>
                  <a:pt x="885832" y="246095"/>
                </a:lnTo>
                <a:lnTo>
                  <a:pt x="887733" y="243121"/>
                </a:lnTo>
                <a:lnTo>
                  <a:pt x="889846" y="237276"/>
                </a:lnTo>
                <a:lnTo>
                  <a:pt x="891203" y="225763"/>
                </a:lnTo>
                <a:lnTo>
                  <a:pt x="891471" y="214316"/>
                </a:lnTo>
                <a:lnTo>
                  <a:pt x="891537" y="151478"/>
                </a:lnTo>
                <a:lnTo>
                  <a:pt x="890585" y="148610"/>
                </a:lnTo>
                <a:lnTo>
                  <a:pt x="885646" y="140023"/>
                </a:lnTo>
                <a:lnTo>
                  <a:pt x="882807" y="131446"/>
                </a:lnTo>
                <a:lnTo>
                  <a:pt x="877308" y="122873"/>
                </a:lnTo>
                <a:lnTo>
                  <a:pt x="874304" y="114300"/>
                </a:lnTo>
                <a:lnTo>
                  <a:pt x="868757" y="105727"/>
                </a:lnTo>
                <a:lnTo>
                  <a:pt x="867125" y="100012"/>
                </a:lnTo>
                <a:lnTo>
                  <a:pt x="866207" y="91440"/>
                </a:lnTo>
                <a:lnTo>
                  <a:pt x="865125" y="89535"/>
                </a:lnTo>
                <a:lnTo>
                  <a:pt x="863451" y="88265"/>
                </a:lnTo>
                <a:lnTo>
                  <a:pt x="861383" y="87418"/>
                </a:lnTo>
                <a:lnTo>
                  <a:pt x="860004" y="85901"/>
                </a:lnTo>
                <a:lnTo>
                  <a:pt x="859085" y="83937"/>
                </a:lnTo>
                <a:lnTo>
                  <a:pt x="858472" y="81675"/>
                </a:lnTo>
                <a:lnTo>
                  <a:pt x="855252" y="76622"/>
                </a:lnTo>
                <a:lnTo>
                  <a:pt x="845424" y="65617"/>
                </a:lnTo>
                <a:lnTo>
                  <a:pt x="837128" y="57119"/>
                </a:lnTo>
                <a:lnTo>
                  <a:pt x="834309" y="55224"/>
                </a:lnTo>
                <a:lnTo>
                  <a:pt x="828637" y="53119"/>
                </a:lnTo>
                <a:lnTo>
                  <a:pt x="820089" y="51934"/>
                </a:lnTo>
                <a:lnTo>
                  <a:pt x="818187" y="50815"/>
                </a:lnTo>
                <a:lnTo>
                  <a:pt x="816920" y="49116"/>
                </a:lnTo>
                <a:lnTo>
                  <a:pt x="816075" y="47032"/>
                </a:lnTo>
                <a:lnTo>
                  <a:pt x="810335" y="39547"/>
                </a:lnTo>
                <a:lnTo>
                  <a:pt x="807875" y="37794"/>
                </a:lnTo>
                <a:lnTo>
                  <a:pt x="802601" y="35847"/>
                </a:lnTo>
                <a:lnTo>
                  <a:pt x="794277" y="34751"/>
                </a:lnTo>
                <a:lnTo>
                  <a:pt x="791455" y="33645"/>
                </a:lnTo>
                <a:lnTo>
                  <a:pt x="785779" y="29875"/>
                </a:lnTo>
                <a:lnTo>
                  <a:pt x="777541" y="27565"/>
                </a:lnTo>
                <a:lnTo>
                  <a:pt x="772678" y="26949"/>
                </a:lnTo>
                <a:lnTo>
                  <a:pt x="764733" y="23725"/>
                </a:lnTo>
                <a:lnTo>
                  <a:pt x="761281" y="21531"/>
                </a:lnTo>
                <a:lnTo>
                  <a:pt x="758980" y="19117"/>
                </a:lnTo>
                <a:lnTo>
                  <a:pt x="757446" y="16554"/>
                </a:lnTo>
                <a:lnTo>
                  <a:pt x="756423" y="13894"/>
                </a:lnTo>
                <a:lnTo>
                  <a:pt x="753836" y="12120"/>
                </a:lnTo>
                <a:lnTo>
                  <a:pt x="745882" y="10149"/>
                </a:lnTo>
                <a:lnTo>
                  <a:pt x="726060" y="8710"/>
                </a:lnTo>
                <a:lnTo>
                  <a:pt x="724069" y="7712"/>
                </a:lnTo>
                <a:lnTo>
                  <a:pt x="722741" y="6094"/>
                </a:lnTo>
                <a:lnTo>
                  <a:pt x="721857" y="4062"/>
                </a:lnTo>
                <a:lnTo>
                  <a:pt x="720315" y="2708"/>
                </a:lnTo>
                <a:lnTo>
                  <a:pt x="718334" y="1805"/>
                </a:lnTo>
                <a:lnTo>
                  <a:pt x="713593" y="802"/>
                </a:lnTo>
                <a:lnTo>
                  <a:pt x="702942" y="0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5"/>
          <p:cNvSpPr/>
          <p:nvPr/>
        </p:nvSpPr>
        <p:spPr>
          <a:xfrm>
            <a:off x="3449002" y="1474472"/>
            <a:ext cx="968692" cy="565675"/>
          </a:xfrm>
          <a:custGeom>
            <a:avLst/>
            <a:gdLst/>
            <a:ahLst/>
            <a:cxnLst/>
            <a:rect l="0" t="0" r="0" b="0"/>
            <a:pathLst>
              <a:path w="968692" h="565675">
                <a:moveTo>
                  <a:pt x="737235" y="51433"/>
                </a:moveTo>
                <a:lnTo>
                  <a:pt x="725304" y="51433"/>
                </a:lnTo>
                <a:lnTo>
                  <a:pt x="723566" y="50480"/>
                </a:lnTo>
                <a:lnTo>
                  <a:pt x="722407" y="48893"/>
                </a:lnTo>
                <a:lnTo>
                  <a:pt x="721634" y="46882"/>
                </a:lnTo>
                <a:lnTo>
                  <a:pt x="720167" y="45541"/>
                </a:lnTo>
                <a:lnTo>
                  <a:pt x="718237" y="44647"/>
                </a:lnTo>
                <a:lnTo>
                  <a:pt x="712599" y="42702"/>
                </a:lnTo>
                <a:lnTo>
                  <a:pt x="683497" y="31033"/>
                </a:lnTo>
                <a:lnTo>
                  <a:pt x="659400" y="22740"/>
                </a:lnTo>
                <a:lnTo>
                  <a:pt x="634163" y="18801"/>
                </a:lnTo>
                <a:lnTo>
                  <a:pt x="608588" y="13083"/>
                </a:lnTo>
                <a:lnTo>
                  <a:pt x="578362" y="9907"/>
                </a:lnTo>
                <a:lnTo>
                  <a:pt x="556452" y="9164"/>
                </a:lnTo>
                <a:lnTo>
                  <a:pt x="531157" y="7882"/>
                </a:lnTo>
                <a:lnTo>
                  <a:pt x="515077" y="6206"/>
                </a:lnTo>
                <a:lnTo>
                  <a:pt x="497690" y="4137"/>
                </a:lnTo>
                <a:lnTo>
                  <a:pt x="480383" y="2757"/>
                </a:lnTo>
                <a:lnTo>
                  <a:pt x="463130" y="1837"/>
                </a:lnTo>
                <a:lnTo>
                  <a:pt x="429673" y="815"/>
                </a:lnTo>
                <a:lnTo>
                  <a:pt x="359395" y="105"/>
                </a:lnTo>
                <a:lnTo>
                  <a:pt x="271696" y="0"/>
                </a:lnTo>
                <a:lnTo>
                  <a:pt x="247825" y="4549"/>
                </a:lnTo>
                <a:lnTo>
                  <a:pt x="222655" y="7379"/>
                </a:lnTo>
                <a:lnTo>
                  <a:pt x="195393" y="14226"/>
                </a:lnTo>
                <a:lnTo>
                  <a:pt x="183362" y="15846"/>
                </a:lnTo>
                <a:lnTo>
                  <a:pt x="178438" y="18183"/>
                </a:lnTo>
                <a:lnTo>
                  <a:pt x="174204" y="21646"/>
                </a:lnTo>
                <a:lnTo>
                  <a:pt x="166007" y="29622"/>
                </a:lnTo>
                <a:lnTo>
                  <a:pt x="156013" y="36341"/>
                </a:lnTo>
                <a:lnTo>
                  <a:pt x="147762" y="39963"/>
                </a:lnTo>
                <a:lnTo>
                  <a:pt x="135221" y="44542"/>
                </a:lnTo>
                <a:lnTo>
                  <a:pt x="125821" y="49322"/>
                </a:lnTo>
                <a:lnTo>
                  <a:pt x="115174" y="56417"/>
                </a:lnTo>
                <a:lnTo>
                  <a:pt x="108973" y="58410"/>
                </a:lnTo>
                <a:lnTo>
                  <a:pt x="100503" y="64376"/>
                </a:lnTo>
                <a:lnTo>
                  <a:pt x="84093" y="79178"/>
                </a:lnTo>
                <a:lnTo>
                  <a:pt x="61956" y="94186"/>
                </a:lnTo>
                <a:lnTo>
                  <a:pt x="43034" y="111431"/>
                </a:lnTo>
                <a:lnTo>
                  <a:pt x="40119" y="114291"/>
                </a:lnTo>
                <a:lnTo>
                  <a:pt x="38176" y="117151"/>
                </a:lnTo>
                <a:lnTo>
                  <a:pt x="30251" y="135993"/>
                </a:lnTo>
                <a:lnTo>
                  <a:pt x="20722" y="150651"/>
                </a:lnTo>
                <a:lnTo>
                  <a:pt x="17252" y="159782"/>
                </a:lnTo>
                <a:lnTo>
                  <a:pt x="11568" y="168520"/>
                </a:lnTo>
                <a:lnTo>
                  <a:pt x="9903" y="174274"/>
                </a:lnTo>
                <a:lnTo>
                  <a:pt x="7883" y="186682"/>
                </a:lnTo>
                <a:lnTo>
                  <a:pt x="2759" y="201150"/>
                </a:lnTo>
                <a:lnTo>
                  <a:pt x="818" y="216549"/>
                </a:lnTo>
                <a:lnTo>
                  <a:pt x="108" y="233855"/>
                </a:lnTo>
                <a:lnTo>
                  <a:pt x="0" y="293096"/>
                </a:lnTo>
                <a:lnTo>
                  <a:pt x="953" y="296362"/>
                </a:lnTo>
                <a:lnTo>
                  <a:pt x="5891" y="305508"/>
                </a:lnTo>
                <a:lnTo>
                  <a:pt x="8731" y="314251"/>
                </a:lnTo>
                <a:lnTo>
                  <a:pt x="17741" y="328278"/>
                </a:lnTo>
                <a:lnTo>
                  <a:pt x="25894" y="341106"/>
                </a:lnTo>
                <a:lnTo>
                  <a:pt x="37182" y="353974"/>
                </a:lnTo>
                <a:lnTo>
                  <a:pt x="50281" y="362795"/>
                </a:lnTo>
                <a:lnTo>
                  <a:pt x="71774" y="375262"/>
                </a:lnTo>
                <a:lnTo>
                  <a:pt x="89635" y="388788"/>
                </a:lnTo>
                <a:lnTo>
                  <a:pt x="114506" y="400204"/>
                </a:lnTo>
                <a:lnTo>
                  <a:pt x="138204" y="409960"/>
                </a:lnTo>
                <a:lnTo>
                  <a:pt x="159532" y="420645"/>
                </a:lnTo>
                <a:lnTo>
                  <a:pt x="180441" y="432697"/>
                </a:lnTo>
                <a:lnTo>
                  <a:pt x="205608" y="447578"/>
                </a:lnTo>
                <a:lnTo>
                  <a:pt x="230129" y="458637"/>
                </a:lnTo>
                <a:lnTo>
                  <a:pt x="254679" y="467680"/>
                </a:lnTo>
                <a:lnTo>
                  <a:pt x="281466" y="478049"/>
                </a:lnTo>
                <a:lnTo>
                  <a:pt x="306706" y="486467"/>
                </a:lnTo>
                <a:lnTo>
                  <a:pt x="331576" y="494336"/>
                </a:lnTo>
                <a:lnTo>
                  <a:pt x="391338" y="515887"/>
                </a:lnTo>
                <a:lnTo>
                  <a:pt x="412688" y="522334"/>
                </a:lnTo>
                <a:lnTo>
                  <a:pt x="435830" y="528375"/>
                </a:lnTo>
                <a:lnTo>
                  <a:pt x="461989" y="534234"/>
                </a:lnTo>
                <a:lnTo>
                  <a:pt x="484411" y="540014"/>
                </a:lnTo>
                <a:lnTo>
                  <a:pt x="504854" y="545757"/>
                </a:lnTo>
                <a:lnTo>
                  <a:pt x="526639" y="551485"/>
                </a:lnTo>
                <a:lnTo>
                  <a:pt x="555774" y="555514"/>
                </a:lnTo>
                <a:lnTo>
                  <a:pt x="576258" y="556456"/>
                </a:lnTo>
                <a:lnTo>
                  <a:pt x="598062" y="557827"/>
                </a:lnTo>
                <a:lnTo>
                  <a:pt x="620453" y="561612"/>
                </a:lnTo>
                <a:lnTo>
                  <a:pt x="649928" y="564547"/>
                </a:lnTo>
                <a:lnTo>
                  <a:pt x="670492" y="565233"/>
                </a:lnTo>
                <a:lnTo>
                  <a:pt x="710187" y="565674"/>
                </a:lnTo>
                <a:lnTo>
                  <a:pt x="736841" y="561200"/>
                </a:lnTo>
                <a:lnTo>
                  <a:pt x="762836" y="553841"/>
                </a:lnTo>
                <a:lnTo>
                  <a:pt x="774966" y="548410"/>
                </a:lnTo>
                <a:lnTo>
                  <a:pt x="783532" y="543774"/>
                </a:lnTo>
                <a:lnTo>
                  <a:pt x="793709" y="540212"/>
                </a:lnTo>
                <a:lnTo>
                  <a:pt x="821133" y="522761"/>
                </a:lnTo>
                <a:lnTo>
                  <a:pt x="837959" y="507659"/>
                </a:lnTo>
                <a:lnTo>
                  <a:pt x="851640" y="495115"/>
                </a:lnTo>
                <a:lnTo>
                  <a:pt x="863102" y="488646"/>
                </a:lnTo>
                <a:lnTo>
                  <a:pt x="872869" y="480382"/>
                </a:lnTo>
                <a:lnTo>
                  <a:pt x="876235" y="476464"/>
                </a:lnTo>
                <a:lnTo>
                  <a:pt x="879975" y="469570"/>
                </a:lnTo>
                <a:lnTo>
                  <a:pt x="882878" y="466399"/>
                </a:lnTo>
                <a:lnTo>
                  <a:pt x="895111" y="456431"/>
                </a:lnTo>
                <a:lnTo>
                  <a:pt x="905193" y="441836"/>
                </a:lnTo>
                <a:lnTo>
                  <a:pt x="914212" y="426399"/>
                </a:lnTo>
                <a:lnTo>
                  <a:pt x="925793" y="409627"/>
                </a:lnTo>
                <a:lnTo>
                  <a:pt x="934392" y="393784"/>
                </a:lnTo>
                <a:lnTo>
                  <a:pt x="939160" y="383611"/>
                </a:lnTo>
                <a:lnTo>
                  <a:pt x="947024" y="357126"/>
                </a:lnTo>
                <a:lnTo>
                  <a:pt x="952077" y="346681"/>
                </a:lnTo>
                <a:lnTo>
                  <a:pt x="960277" y="332906"/>
                </a:lnTo>
                <a:lnTo>
                  <a:pt x="963082" y="327664"/>
                </a:lnTo>
                <a:lnTo>
                  <a:pt x="966199" y="316760"/>
                </a:lnTo>
                <a:lnTo>
                  <a:pt x="967954" y="299910"/>
                </a:lnTo>
                <a:lnTo>
                  <a:pt x="968474" y="282853"/>
                </a:lnTo>
                <a:lnTo>
                  <a:pt x="968691" y="228746"/>
                </a:lnTo>
                <a:lnTo>
                  <a:pt x="966152" y="220409"/>
                </a:lnTo>
                <a:lnTo>
                  <a:pt x="964141" y="215518"/>
                </a:lnTo>
                <a:lnTo>
                  <a:pt x="952210" y="199534"/>
                </a:lnTo>
                <a:lnTo>
                  <a:pt x="947079" y="190915"/>
                </a:lnTo>
                <a:lnTo>
                  <a:pt x="941651" y="178168"/>
                </a:lnTo>
                <a:lnTo>
                  <a:pt x="936672" y="168720"/>
                </a:lnTo>
                <a:lnTo>
                  <a:pt x="922895" y="151838"/>
                </a:lnTo>
                <a:lnTo>
                  <a:pt x="911527" y="134201"/>
                </a:lnTo>
                <a:lnTo>
                  <a:pt x="905821" y="126954"/>
                </a:lnTo>
                <a:lnTo>
                  <a:pt x="897570" y="120557"/>
                </a:lnTo>
                <a:lnTo>
                  <a:pt x="881301" y="108690"/>
                </a:lnTo>
                <a:lnTo>
                  <a:pt x="867963" y="97174"/>
                </a:lnTo>
                <a:lnTo>
                  <a:pt x="854286" y="89539"/>
                </a:lnTo>
                <a:lnTo>
                  <a:pt x="833059" y="81674"/>
                </a:lnTo>
                <a:lnTo>
                  <a:pt x="821401" y="73940"/>
                </a:lnTo>
                <a:lnTo>
                  <a:pt x="809884" y="70961"/>
                </a:lnTo>
                <a:lnTo>
                  <a:pt x="788309" y="69048"/>
                </a:lnTo>
                <a:lnTo>
                  <a:pt x="784620" y="67939"/>
                </a:lnTo>
                <a:lnTo>
                  <a:pt x="773923" y="62779"/>
                </a:lnTo>
                <a:lnTo>
                  <a:pt x="753725" y="60553"/>
                </a:lnTo>
                <a:lnTo>
                  <a:pt x="726817" y="60053"/>
                </a:lnTo>
                <a:lnTo>
                  <a:pt x="705438" y="60015"/>
                </a:lnTo>
                <a:lnTo>
                  <a:pt x="694211" y="57469"/>
                </a:lnTo>
                <a:lnTo>
                  <a:pt x="682870" y="54115"/>
                </a:lnTo>
                <a:lnTo>
                  <a:pt x="655490" y="51668"/>
                </a:lnTo>
                <a:lnTo>
                  <a:pt x="625812" y="51437"/>
                </a:lnTo>
                <a:lnTo>
                  <a:pt x="608648" y="51433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6"/>
          <p:cNvSpPr/>
          <p:nvPr/>
        </p:nvSpPr>
        <p:spPr>
          <a:xfrm>
            <a:off x="1074420" y="3609410"/>
            <a:ext cx="214302" cy="342513"/>
          </a:xfrm>
          <a:custGeom>
            <a:avLst/>
            <a:gdLst/>
            <a:ahLst/>
            <a:cxnLst/>
            <a:rect l="0" t="0" r="0" b="0"/>
            <a:pathLst>
              <a:path w="214302" h="342513">
                <a:moveTo>
                  <a:pt x="154304" y="68192"/>
                </a:moveTo>
                <a:lnTo>
                  <a:pt x="154304" y="63641"/>
                </a:lnTo>
                <a:lnTo>
                  <a:pt x="153352" y="62301"/>
                </a:lnTo>
                <a:lnTo>
                  <a:pt x="151764" y="61407"/>
                </a:lnTo>
                <a:lnTo>
                  <a:pt x="149754" y="60811"/>
                </a:lnTo>
                <a:lnTo>
                  <a:pt x="144979" y="57609"/>
                </a:lnTo>
                <a:lnTo>
                  <a:pt x="139683" y="53011"/>
                </a:lnTo>
                <a:lnTo>
                  <a:pt x="134153" y="47793"/>
                </a:lnTo>
                <a:lnTo>
                  <a:pt x="125685" y="39499"/>
                </a:lnTo>
                <a:lnTo>
                  <a:pt x="121890" y="36681"/>
                </a:lnTo>
                <a:lnTo>
                  <a:pt x="117455" y="33850"/>
                </a:lnTo>
                <a:lnTo>
                  <a:pt x="112593" y="31010"/>
                </a:lnTo>
                <a:lnTo>
                  <a:pt x="108399" y="28164"/>
                </a:lnTo>
                <a:lnTo>
                  <a:pt x="104651" y="25314"/>
                </a:lnTo>
                <a:lnTo>
                  <a:pt x="101200" y="22462"/>
                </a:lnTo>
                <a:lnTo>
                  <a:pt x="94825" y="19292"/>
                </a:lnTo>
                <a:lnTo>
                  <a:pt x="91791" y="18448"/>
                </a:lnTo>
                <a:lnTo>
                  <a:pt x="85881" y="14968"/>
                </a:lnTo>
                <a:lnTo>
                  <a:pt x="82971" y="12707"/>
                </a:lnTo>
                <a:lnTo>
                  <a:pt x="77198" y="10195"/>
                </a:lnTo>
                <a:lnTo>
                  <a:pt x="74325" y="9524"/>
                </a:lnTo>
                <a:lnTo>
                  <a:pt x="68593" y="6240"/>
                </a:lnTo>
                <a:lnTo>
                  <a:pt x="65731" y="4031"/>
                </a:lnTo>
                <a:lnTo>
                  <a:pt x="60011" y="1576"/>
                </a:lnTo>
                <a:lnTo>
                  <a:pt x="54294" y="485"/>
                </a:lnTo>
                <a:lnTo>
                  <a:pt x="48578" y="0"/>
                </a:lnTo>
                <a:lnTo>
                  <a:pt x="46672" y="823"/>
                </a:lnTo>
                <a:lnTo>
                  <a:pt x="45402" y="2324"/>
                </a:lnTo>
                <a:lnTo>
                  <a:pt x="44555" y="4278"/>
                </a:lnTo>
                <a:lnTo>
                  <a:pt x="43039" y="5580"/>
                </a:lnTo>
                <a:lnTo>
                  <a:pt x="41075" y="6448"/>
                </a:lnTo>
                <a:lnTo>
                  <a:pt x="38813" y="7027"/>
                </a:lnTo>
                <a:lnTo>
                  <a:pt x="37305" y="8365"/>
                </a:lnTo>
                <a:lnTo>
                  <a:pt x="36300" y="10210"/>
                </a:lnTo>
                <a:lnTo>
                  <a:pt x="32345" y="19897"/>
                </a:lnTo>
                <a:lnTo>
                  <a:pt x="27710" y="28630"/>
                </a:lnTo>
                <a:lnTo>
                  <a:pt x="22475" y="35686"/>
                </a:lnTo>
                <a:lnTo>
                  <a:pt x="19514" y="41998"/>
                </a:lnTo>
                <a:lnTo>
                  <a:pt x="17245" y="48930"/>
                </a:lnTo>
                <a:lnTo>
                  <a:pt x="13062" y="58361"/>
                </a:lnTo>
                <a:lnTo>
                  <a:pt x="10567" y="66363"/>
                </a:lnTo>
                <a:lnTo>
                  <a:pt x="9902" y="69830"/>
                </a:lnTo>
                <a:lnTo>
                  <a:pt x="6623" y="76223"/>
                </a:lnTo>
                <a:lnTo>
                  <a:pt x="4415" y="79260"/>
                </a:lnTo>
                <a:lnTo>
                  <a:pt x="1962" y="87717"/>
                </a:lnTo>
                <a:lnTo>
                  <a:pt x="872" y="97824"/>
                </a:lnTo>
                <a:lnTo>
                  <a:pt x="581" y="103187"/>
                </a:lnTo>
                <a:lnTo>
                  <a:pt x="172" y="117296"/>
                </a:lnTo>
                <a:lnTo>
                  <a:pt x="22" y="134560"/>
                </a:lnTo>
                <a:lnTo>
                  <a:pt x="0" y="173811"/>
                </a:lnTo>
                <a:lnTo>
                  <a:pt x="952" y="175753"/>
                </a:lnTo>
                <a:lnTo>
                  <a:pt x="2540" y="177046"/>
                </a:lnTo>
                <a:lnTo>
                  <a:pt x="4550" y="177909"/>
                </a:lnTo>
                <a:lnTo>
                  <a:pt x="5891" y="179437"/>
                </a:lnTo>
                <a:lnTo>
                  <a:pt x="6785" y="181408"/>
                </a:lnTo>
                <a:lnTo>
                  <a:pt x="7380" y="183674"/>
                </a:lnTo>
                <a:lnTo>
                  <a:pt x="10582" y="188732"/>
                </a:lnTo>
                <a:lnTo>
                  <a:pt x="12770" y="191415"/>
                </a:lnTo>
                <a:lnTo>
                  <a:pt x="15180" y="193203"/>
                </a:lnTo>
                <a:lnTo>
                  <a:pt x="20399" y="195190"/>
                </a:lnTo>
                <a:lnTo>
                  <a:pt x="23124" y="197625"/>
                </a:lnTo>
                <a:lnTo>
                  <a:pt x="28692" y="205411"/>
                </a:lnTo>
                <a:lnTo>
                  <a:pt x="31510" y="208248"/>
                </a:lnTo>
                <a:lnTo>
                  <a:pt x="34342" y="210140"/>
                </a:lnTo>
                <a:lnTo>
                  <a:pt x="40028" y="212243"/>
                </a:lnTo>
                <a:lnTo>
                  <a:pt x="45730" y="213177"/>
                </a:lnTo>
                <a:lnTo>
                  <a:pt x="48584" y="214379"/>
                </a:lnTo>
                <a:lnTo>
                  <a:pt x="54295" y="218254"/>
                </a:lnTo>
                <a:lnTo>
                  <a:pt x="60008" y="223151"/>
                </a:lnTo>
                <a:lnTo>
                  <a:pt x="62865" y="225791"/>
                </a:lnTo>
                <a:lnTo>
                  <a:pt x="65723" y="227550"/>
                </a:lnTo>
                <a:lnTo>
                  <a:pt x="71437" y="229506"/>
                </a:lnTo>
                <a:lnTo>
                  <a:pt x="77152" y="230375"/>
                </a:lnTo>
                <a:lnTo>
                  <a:pt x="80010" y="230606"/>
                </a:lnTo>
                <a:lnTo>
                  <a:pt x="81915" y="231713"/>
                </a:lnTo>
                <a:lnTo>
                  <a:pt x="83185" y="233404"/>
                </a:lnTo>
                <a:lnTo>
                  <a:pt x="84031" y="235483"/>
                </a:lnTo>
                <a:lnTo>
                  <a:pt x="85548" y="236869"/>
                </a:lnTo>
                <a:lnTo>
                  <a:pt x="87512" y="237794"/>
                </a:lnTo>
                <a:lnTo>
                  <a:pt x="92234" y="238820"/>
                </a:lnTo>
                <a:lnTo>
                  <a:pt x="97508" y="239277"/>
                </a:lnTo>
                <a:lnTo>
                  <a:pt x="103026" y="239480"/>
                </a:lnTo>
                <a:lnTo>
                  <a:pt x="114330" y="239610"/>
                </a:lnTo>
                <a:lnTo>
                  <a:pt x="131447" y="239639"/>
                </a:lnTo>
                <a:lnTo>
                  <a:pt x="134304" y="238688"/>
                </a:lnTo>
                <a:lnTo>
                  <a:pt x="140018" y="235090"/>
                </a:lnTo>
                <a:lnTo>
                  <a:pt x="145732" y="230317"/>
                </a:lnTo>
                <a:lnTo>
                  <a:pt x="152400" y="225020"/>
                </a:lnTo>
                <a:lnTo>
                  <a:pt x="156845" y="222274"/>
                </a:lnTo>
                <a:lnTo>
                  <a:pt x="161713" y="219491"/>
                </a:lnTo>
                <a:lnTo>
                  <a:pt x="165911" y="216683"/>
                </a:lnTo>
                <a:lnTo>
                  <a:pt x="169662" y="213858"/>
                </a:lnTo>
                <a:lnTo>
                  <a:pt x="173115" y="211023"/>
                </a:lnTo>
                <a:lnTo>
                  <a:pt x="179492" y="205333"/>
                </a:lnTo>
                <a:lnTo>
                  <a:pt x="182526" y="202482"/>
                </a:lnTo>
                <a:lnTo>
                  <a:pt x="188438" y="194234"/>
                </a:lnTo>
                <a:lnTo>
                  <a:pt x="194240" y="185171"/>
                </a:lnTo>
                <a:lnTo>
                  <a:pt x="199993" y="177968"/>
                </a:lnTo>
                <a:lnTo>
                  <a:pt x="203186" y="171591"/>
                </a:lnTo>
                <a:lnTo>
                  <a:pt x="204037" y="168557"/>
                </a:lnTo>
                <a:lnTo>
                  <a:pt x="207523" y="162646"/>
                </a:lnTo>
                <a:lnTo>
                  <a:pt x="209786" y="159737"/>
                </a:lnTo>
                <a:lnTo>
                  <a:pt x="212300" y="153964"/>
                </a:lnTo>
                <a:lnTo>
                  <a:pt x="213418" y="147270"/>
                </a:lnTo>
                <a:lnTo>
                  <a:pt x="213915" y="137945"/>
                </a:lnTo>
                <a:lnTo>
                  <a:pt x="214135" y="129991"/>
                </a:lnTo>
                <a:lnTo>
                  <a:pt x="214289" y="114148"/>
                </a:lnTo>
                <a:lnTo>
                  <a:pt x="214301" y="108302"/>
                </a:lnTo>
                <a:lnTo>
                  <a:pt x="213353" y="106362"/>
                </a:lnTo>
                <a:lnTo>
                  <a:pt x="211767" y="105069"/>
                </a:lnTo>
                <a:lnTo>
                  <a:pt x="209758" y="104207"/>
                </a:lnTo>
                <a:lnTo>
                  <a:pt x="208419" y="104584"/>
                </a:lnTo>
                <a:lnTo>
                  <a:pt x="207525" y="105789"/>
                </a:lnTo>
                <a:lnTo>
                  <a:pt x="206533" y="109666"/>
                </a:lnTo>
                <a:lnTo>
                  <a:pt x="205896" y="119917"/>
                </a:lnTo>
                <a:lnTo>
                  <a:pt x="205844" y="122678"/>
                </a:lnTo>
                <a:lnTo>
                  <a:pt x="203246" y="130826"/>
                </a:lnTo>
                <a:lnTo>
                  <a:pt x="199869" y="139844"/>
                </a:lnTo>
                <a:lnTo>
                  <a:pt x="198368" y="147028"/>
                </a:lnTo>
                <a:lnTo>
                  <a:pt x="197967" y="152182"/>
                </a:lnTo>
                <a:lnTo>
                  <a:pt x="197701" y="158475"/>
                </a:lnTo>
                <a:lnTo>
                  <a:pt x="197325" y="178445"/>
                </a:lnTo>
                <a:lnTo>
                  <a:pt x="197167" y="319621"/>
                </a:lnTo>
                <a:lnTo>
                  <a:pt x="198119" y="321536"/>
                </a:lnTo>
                <a:lnTo>
                  <a:pt x="199707" y="322813"/>
                </a:lnTo>
                <a:lnTo>
                  <a:pt x="201718" y="323665"/>
                </a:lnTo>
                <a:lnTo>
                  <a:pt x="203058" y="325185"/>
                </a:lnTo>
                <a:lnTo>
                  <a:pt x="203952" y="327150"/>
                </a:lnTo>
                <a:lnTo>
                  <a:pt x="204945" y="331875"/>
                </a:lnTo>
                <a:lnTo>
                  <a:pt x="205739" y="342512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7"/>
          <p:cNvSpPr/>
          <p:nvPr/>
        </p:nvSpPr>
        <p:spPr>
          <a:xfrm>
            <a:off x="1018046" y="4037647"/>
            <a:ext cx="459282" cy="34291"/>
          </a:xfrm>
          <a:custGeom>
            <a:avLst/>
            <a:gdLst/>
            <a:ahLst/>
            <a:cxnLst/>
            <a:rect l="0" t="0" r="0" b="0"/>
            <a:pathLst>
              <a:path w="459282" h="34291">
                <a:moveTo>
                  <a:pt x="4938" y="0"/>
                </a:moveTo>
                <a:lnTo>
                  <a:pt x="4938" y="4551"/>
                </a:lnTo>
                <a:lnTo>
                  <a:pt x="3986" y="5891"/>
                </a:lnTo>
                <a:lnTo>
                  <a:pt x="2398" y="6785"/>
                </a:lnTo>
                <a:lnTo>
                  <a:pt x="388" y="7381"/>
                </a:lnTo>
                <a:lnTo>
                  <a:pt x="0" y="7778"/>
                </a:lnTo>
                <a:lnTo>
                  <a:pt x="693" y="8043"/>
                </a:lnTo>
                <a:lnTo>
                  <a:pt x="12176" y="8503"/>
                </a:lnTo>
                <a:lnTo>
                  <a:pt x="102794" y="8572"/>
                </a:lnTo>
                <a:lnTo>
                  <a:pt x="114943" y="9524"/>
                </a:lnTo>
                <a:lnTo>
                  <a:pt x="127805" y="11112"/>
                </a:lnTo>
                <a:lnTo>
                  <a:pt x="141142" y="13123"/>
                </a:lnTo>
                <a:lnTo>
                  <a:pt x="152891" y="15416"/>
                </a:lnTo>
                <a:lnTo>
                  <a:pt x="163581" y="17898"/>
                </a:lnTo>
                <a:lnTo>
                  <a:pt x="173565" y="20504"/>
                </a:lnTo>
                <a:lnTo>
                  <a:pt x="185936" y="22242"/>
                </a:lnTo>
                <a:lnTo>
                  <a:pt x="199899" y="23400"/>
                </a:lnTo>
                <a:lnTo>
                  <a:pt x="214922" y="24173"/>
                </a:lnTo>
                <a:lnTo>
                  <a:pt x="227795" y="25641"/>
                </a:lnTo>
                <a:lnTo>
                  <a:pt x="239234" y="27571"/>
                </a:lnTo>
                <a:lnTo>
                  <a:pt x="249718" y="29811"/>
                </a:lnTo>
                <a:lnTo>
                  <a:pt x="259565" y="31304"/>
                </a:lnTo>
                <a:lnTo>
                  <a:pt x="268987" y="32299"/>
                </a:lnTo>
                <a:lnTo>
                  <a:pt x="278126" y="32963"/>
                </a:lnTo>
                <a:lnTo>
                  <a:pt x="286123" y="33405"/>
                </a:lnTo>
                <a:lnTo>
                  <a:pt x="300090" y="33897"/>
                </a:lnTo>
                <a:lnTo>
                  <a:pt x="324578" y="34212"/>
                </a:lnTo>
                <a:lnTo>
                  <a:pt x="459281" y="34290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8"/>
          <p:cNvSpPr/>
          <p:nvPr/>
        </p:nvSpPr>
        <p:spPr>
          <a:xfrm>
            <a:off x="1127409" y="4166235"/>
            <a:ext cx="255621" cy="187299"/>
          </a:xfrm>
          <a:custGeom>
            <a:avLst/>
            <a:gdLst/>
            <a:ahLst/>
            <a:cxnLst/>
            <a:rect l="0" t="0" r="0" b="0"/>
            <a:pathLst>
              <a:path w="255621" h="187299">
                <a:moveTo>
                  <a:pt x="41308" y="0"/>
                </a:moveTo>
                <a:lnTo>
                  <a:pt x="41308" y="74796"/>
                </a:lnTo>
                <a:lnTo>
                  <a:pt x="40355" y="79392"/>
                </a:lnTo>
                <a:lnTo>
                  <a:pt x="38768" y="83408"/>
                </a:lnTo>
                <a:lnTo>
                  <a:pt x="36757" y="87037"/>
                </a:lnTo>
                <a:lnTo>
                  <a:pt x="35417" y="90410"/>
                </a:lnTo>
                <a:lnTo>
                  <a:pt x="34523" y="93611"/>
                </a:lnTo>
                <a:lnTo>
                  <a:pt x="33927" y="96697"/>
                </a:lnTo>
                <a:lnTo>
                  <a:pt x="32577" y="99707"/>
                </a:lnTo>
                <a:lnTo>
                  <a:pt x="30725" y="102666"/>
                </a:lnTo>
                <a:lnTo>
                  <a:pt x="28538" y="105592"/>
                </a:lnTo>
                <a:lnTo>
                  <a:pt x="27080" y="109447"/>
                </a:lnTo>
                <a:lnTo>
                  <a:pt x="26107" y="113922"/>
                </a:lnTo>
                <a:lnTo>
                  <a:pt x="25459" y="118810"/>
                </a:lnTo>
                <a:lnTo>
                  <a:pt x="24075" y="122069"/>
                </a:lnTo>
                <a:lnTo>
                  <a:pt x="22199" y="124242"/>
                </a:lnTo>
                <a:lnTo>
                  <a:pt x="19996" y="125690"/>
                </a:lnTo>
                <a:lnTo>
                  <a:pt x="18528" y="127608"/>
                </a:lnTo>
                <a:lnTo>
                  <a:pt x="17549" y="129839"/>
                </a:lnTo>
                <a:lnTo>
                  <a:pt x="16896" y="132280"/>
                </a:lnTo>
                <a:lnTo>
                  <a:pt x="16461" y="135811"/>
                </a:lnTo>
                <a:lnTo>
                  <a:pt x="16171" y="140071"/>
                </a:lnTo>
                <a:lnTo>
                  <a:pt x="15977" y="144815"/>
                </a:lnTo>
                <a:lnTo>
                  <a:pt x="14896" y="147978"/>
                </a:lnTo>
                <a:lnTo>
                  <a:pt x="13222" y="150087"/>
                </a:lnTo>
                <a:lnTo>
                  <a:pt x="6316" y="155595"/>
                </a:lnTo>
                <a:lnTo>
                  <a:pt x="3693" y="158023"/>
                </a:lnTo>
                <a:lnTo>
                  <a:pt x="1944" y="160593"/>
                </a:lnTo>
                <a:lnTo>
                  <a:pt x="0" y="165990"/>
                </a:lnTo>
                <a:lnTo>
                  <a:pt x="434" y="167810"/>
                </a:lnTo>
                <a:lnTo>
                  <a:pt x="1676" y="169023"/>
                </a:lnTo>
                <a:lnTo>
                  <a:pt x="3457" y="169832"/>
                </a:lnTo>
                <a:lnTo>
                  <a:pt x="7975" y="170731"/>
                </a:lnTo>
                <a:lnTo>
                  <a:pt x="15874" y="171237"/>
                </a:lnTo>
                <a:lnTo>
                  <a:pt x="21432" y="171355"/>
                </a:lnTo>
                <a:lnTo>
                  <a:pt x="95598" y="171450"/>
                </a:lnTo>
                <a:lnTo>
                  <a:pt x="97504" y="170497"/>
                </a:lnTo>
                <a:lnTo>
                  <a:pt x="98774" y="168910"/>
                </a:lnTo>
                <a:lnTo>
                  <a:pt x="99621" y="166899"/>
                </a:lnTo>
                <a:lnTo>
                  <a:pt x="101138" y="165558"/>
                </a:lnTo>
                <a:lnTo>
                  <a:pt x="103103" y="164664"/>
                </a:lnTo>
                <a:lnTo>
                  <a:pt x="107825" y="163672"/>
                </a:lnTo>
                <a:lnTo>
                  <a:pt x="113098" y="163230"/>
                </a:lnTo>
                <a:lnTo>
                  <a:pt x="118617" y="163034"/>
                </a:lnTo>
                <a:lnTo>
                  <a:pt x="129921" y="162908"/>
                </a:lnTo>
                <a:lnTo>
                  <a:pt x="155609" y="162878"/>
                </a:lnTo>
                <a:lnTo>
                  <a:pt x="158466" y="163830"/>
                </a:lnTo>
                <a:lnTo>
                  <a:pt x="164181" y="167428"/>
                </a:lnTo>
                <a:lnTo>
                  <a:pt x="169896" y="169662"/>
                </a:lnTo>
                <a:lnTo>
                  <a:pt x="175611" y="170655"/>
                </a:lnTo>
                <a:lnTo>
                  <a:pt x="181326" y="171096"/>
                </a:lnTo>
                <a:lnTo>
                  <a:pt x="189580" y="171293"/>
                </a:lnTo>
                <a:lnTo>
                  <a:pt x="205851" y="171419"/>
                </a:lnTo>
                <a:lnTo>
                  <a:pt x="209106" y="172381"/>
                </a:lnTo>
                <a:lnTo>
                  <a:pt x="215262" y="175991"/>
                </a:lnTo>
                <a:lnTo>
                  <a:pt x="219190" y="177335"/>
                </a:lnTo>
                <a:lnTo>
                  <a:pt x="223713" y="178231"/>
                </a:lnTo>
                <a:lnTo>
                  <a:pt x="228634" y="178828"/>
                </a:lnTo>
                <a:lnTo>
                  <a:pt x="232867" y="180178"/>
                </a:lnTo>
                <a:lnTo>
                  <a:pt x="240111" y="184219"/>
                </a:lnTo>
                <a:lnTo>
                  <a:pt x="246505" y="186650"/>
                </a:lnTo>
                <a:lnTo>
                  <a:pt x="249543" y="187298"/>
                </a:lnTo>
                <a:lnTo>
                  <a:pt x="251569" y="186778"/>
                </a:lnTo>
                <a:lnTo>
                  <a:pt x="252920" y="185478"/>
                </a:lnTo>
                <a:lnTo>
                  <a:pt x="255620" y="180022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9"/>
          <p:cNvSpPr/>
          <p:nvPr/>
        </p:nvSpPr>
        <p:spPr>
          <a:xfrm>
            <a:off x="1340167" y="4200525"/>
            <a:ext cx="25718" cy="367030"/>
          </a:xfrm>
          <a:custGeom>
            <a:avLst/>
            <a:gdLst/>
            <a:ahLst/>
            <a:cxnLst/>
            <a:rect l="0" t="0" r="0" b="0"/>
            <a:pathLst>
              <a:path w="25718" h="367030">
                <a:moveTo>
                  <a:pt x="8572" y="0"/>
                </a:moveTo>
                <a:lnTo>
                  <a:pt x="8572" y="28619"/>
                </a:lnTo>
                <a:lnTo>
                  <a:pt x="7620" y="32414"/>
                </a:lnTo>
                <a:lnTo>
                  <a:pt x="6032" y="36849"/>
                </a:lnTo>
                <a:lnTo>
                  <a:pt x="4022" y="41711"/>
                </a:lnTo>
                <a:lnTo>
                  <a:pt x="2681" y="46857"/>
                </a:lnTo>
                <a:lnTo>
                  <a:pt x="1787" y="52193"/>
                </a:lnTo>
                <a:lnTo>
                  <a:pt x="1192" y="57655"/>
                </a:lnTo>
                <a:lnTo>
                  <a:pt x="529" y="66264"/>
                </a:lnTo>
                <a:lnTo>
                  <a:pt x="235" y="74218"/>
                </a:lnTo>
                <a:lnTo>
                  <a:pt x="31" y="95827"/>
                </a:lnTo>
                <a:lnTo>
                  <a:pt x="0" y="294291"/>
                </a:lnTo>
                <a:lnTo>
                  <a:pt x="952" y="297159"/>
                </a:lnTo>
                <a:lnTo>
                  <a:pt x="2540" y="300023"/>
                </a:lnTo>
                <a:lnTo>
                  <a:pt x="4551" y="302886"/>
                </a:lnTo>
                <a:lnTo>
                  <a:pt x="5891" y="305746"/>
                </a:lnTo>
                <a:lnTo>
                  <a:pt x="6785" y="308605"/>
                </a:lnTo>
                <a:lnTo>
                  <a:pt x="7381" y="311464"/>
                </a:lnTo>
                <a:lnTo>
                  <a:pt x="8043" y="317181"/>
                </a:lnTo>
                <a:lnTo>
                  <a:pt x="8468" y="328612"/>
                </a:lnTo>
                <a:lnTo>
                  <a:pt x="8563" y="345757"/>
                </a:lnTo>
                <a:lnTo>
                  <a:pt x="9519" y="347662"/>
                </a:lnTo>
                <a:lnTo>
                  <a:pt x="11108" y="348932"/>
                </a:lnTo>
                <a:lnTo>
                  <a:pt x="13121" y="349779"/>
                </a:lnTo>
                <a:lnTo>
                  <a:pt x="14462" y="351296"/>
                </a:lnTo>
                <a:lnTo>
                  <a:pt x="15356" y="353259"/>
                </a:lnTo>
                <a:lnTo>
                  <a:pt x="15953" y="355521"/>
                </a:lnTo>
                <a:lnTo>
                  <a:pt x="16615" y="360574"/>
                </a:lnTo>
                <a:lnTo>
                  <a:pt x="16792" y="363255"/>
                </a:lnTo>
                <a:lnTo>
                  <a:pt x="17862" y="365042"/>
                </a:lnTo>
                <a:lnTo>
                  <a:pt x="19528" y="366235"/>
                </a:lnTo>
                <a:lnTo>
                  <a:pt x="21591" y="367029"/>
                </a:lnTo>
                <a:lnTo>
                  <a:pt x="22967" y="366605"/>
                </a:lnTo>
                <a:lnTo>
                  <a:pt x="23884" y="365371"/>
                </a:lnTo>
                <a:lnTo>
                  <a:pt x="25717" y="360045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0"/>
          <p:cNvSpPr/>
          <p:nvPr/>
        </p:nvSpPr>
        <p:spPr>
          <a:xfrm>
            <a:off x="1580197" y="3951922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0"/>
                </a:moveTo>
                <a:lnTo>
                  <a:pt x="103386" y="0"/>
                </a:lnTo>
                <a:lnTo>
                  <a:pt x="110834" y="953"/>
                </a:lnTo>
                <a:lnTo>
                  <a:pt x="117704" y="2540"/>
                </a:lnTo>
                <a:lnTo>
                  <a:pt x="124190" y="4551"/>
                </a:lnTo>
                <a:lnTo>
                  <a:pt x="130418" y="5891"/>
                </a:lnTo>
                <a:lnTo>
                  <a:pt x="136475" y="6785"/>
                </a:lnTo>
                <a:lnTo>
                  <a:pt x="142419" y="7381"/>
                </a:lnTo>
                <a:lnTo>
                  <a:pt x="148286" y="7778"/>
                </a:lnTo>
                <a:lnTo>
                  <a:pt x="154102" y="8043"/>
                </a:lnTo>
                <a:lnTo>
                  <a:pt x="168850" y="8416"/>
                </a:lnTo>
                <a:lnTo>
                  <a:pt x="188595" y="8573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1"/>
          <p:cNvSpPr/>
          <p:nvPr/>
        </p:nvSpPr>
        <p:spPr>
          <a:xfrm>
            <a:off x="1631632" y="4080510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0" y="4021"/>
                </a:lnTo>
                <a:lnTo>
                  <a:pt x="953" y="2681"/>
                </a:lnTo>
                <a:lnTo>
                  <a:pt x="2540" y="1787"/>
                </a:lnTo>
                <a:lnTo>
                  <a:pt x="4551" y="1191"/>
                </a:lnTo>
                <a:lnTo>
                  <a:pt x="6844" y="794"/>
                </a:lnTo>
                <a:lnTo>
                  <a:pt x="9325" y="529"/>
                </a:lnTo>
                <a:lnTo>
                  <a:pt x="11932" y="353"/>
                </a:lnTo>
                <a:lnTo>
                  <a:pt x="17368" y="157"/>
                </a:lnTo>
                <a:lnTo>
                  <a:pt x="28619" y="31"/>
                </a:lnTo>
                <a:lnTo>
                  <a:pt x="180022" y="0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2"/>
          <p:cNvSpPr/>
          <p:nvPr/>
        </p:nvSpPr>
        <p:spPr>
          <a:xfrm>
            <a:off x="1194434" y="3651885"/>
            <a:ext cx="94299" cy="317183"/>
          </a:xfrm>
          <a:custGeom>
            <a:avLst/>
            <a:gdLst/>
            <a:ahLst/>
            <a:cxnLst/>
            <a:rect l="0" t="0" r="0" b="0"/>
            <a:pathLst>
              <a:path w="94299" h="317183">
                <a:moveTo>
                  <a:pt x="0" y="0"/>
                </a:moveTo>
                <a:lnTo>
                  <a:pt x="71438" y="0"/>
                </a:lnTo>
                <a:lnTo>
                  <a:pt x="73343" y="952"/>
                </a:lnTo>
                <a:lnTo>
                  <a:pt x="74613" y="2540"/>
                </a:lnTo>
                <a:lnTo>
                  <a:pt x="75460" y="4551"/>
                </a:lnTo>
                <a:lnTo>
                  <a:pt x="76977" y="5891"/>
                </a:lnTo>
                <a:lnTo>
                  <a:pt x="78940" y="6785"/>
                </a:lnTo>
                <a:lnTo>
                  <a:pt x="81202" y="7380"/>
                </a:lnTo>
                <a:lnTo>
                  <a:pt x="82710" y="8730"/>
                </a:lnTo>
                <a:lnTo>
                  <a:pt x="83715" y="10582"/>
                </a:lnTo>
                <a:lnTo>
                  <a:pt x="84832" y="15181"/>
                </a:lnTo>
                <a:lnTo>
                  <a:pt x="85328" y="20399"/>
                </a:lnTo>
                <a:lnTo>
                  <a:pt x="86413" y="23125"/>
                </a:lnTo>
                <a:lnTo>
                  <a:pt x="88089" y="25894"/>
                </a:lnTo>
                <a:lnTo>
                  <a:pt x="90159" y="28693"/>
                </a:lnTo>
                <a:lnTo>
                  <a:pt x="92458" y="34342"/>
                </a:lnTo>
                <a:lnTo>
                  <a:pt x="93753" y="42877"/>
                </a:lnTo>
                <a:lnTo>
                  <a:pt x="94136" y="51439"/>
                </a:lnTo>
                <a:lnTo>
                  <a:pt x="94266" y="62865"/>
                </a:lnTo>
                <a:lnTo>
                  <a:pt x="94298" y="105727"/>
                </a:lnTo>
                <a:lnTo>
                  <a:pt x="93345" y="107632"/>
                </a:lnTo>
                <a:lnTo>
                  <a:pt x="91758" y="108902"/>
                </a:lnTo>
                <a:lnTo>
                  <a:pt x="89747" y="109748"/>
                </a:lnTo>
                <a:lnTo>
                  <a:pt x="88406" y="111266"/>
                </a:lnTo>
                <a:lnTo>
                  <a:pt x="87513" y="113229"/>
                </a:lnTo>
                <a:lnTo>
                  <a:pt x="86917" y="115491"/>
                </a:lnTo>
                <a:lnTo>
                  <a:pt x="85567" y="116999"/>
                </a:lnTo>
                <a:lnTo>
                  <a:pt x="83715" y="118004"/>
                </a:lnTo>
                <a:lnTo>
                  <a:pt x="81528" y="118674"/>
                </a:lnTo>
                <a:lnTo>
                  <a:pt x="80069" y="120074"/>
                </a:lnTo>
                <a:lnTo>
                  <a:pt x="79097" y="121959"/>
                </a:lnTo>
                <a:lnTo>
                  <a:pt x="78017" y="126594"/>
                </a:lnTo>
                <a:lnTo>
                  <a:pt x="77409" y="134558"/>
                </a:lnTo>
                <a:lnTo>
                  <a:pt x="77267" y="140131"/>
                </a:lnTo>
                <a:lnTo>
                  <a:pt x="76276" y="141998"/>
                </a:lnTo>
                <a:lnTo>
                  <a:pt x="74664" y="143243"/>
                </a:lnTo>
                <a:lnTo>
                  <a:pt x="72636" y="144072"/>
                </a:lnTo>
                <a:lnTo>
                  <a:pt x="71284" y="145578"/>
                </a:lnTo>
                <a:lnTo>
                  <a:pt x="70383" y="147535"/>
                </a:lnTo>
                <a:lnTo>
                  <a:pt x="69381" y="152248"/>
                </a:lnTo>
                <a:lnTo>
                  <a:pt x="68818" y="160257"/>
                </a:lnTo>
                <a:lnTo>
                  <a:pt x="68686" y="165840"/>
                </a:lnTo>
                <a:lnTo>
                  <a:pt x="67698" y="167710"/>
                </a:lnTo>
                <a:lnTo>
                  <a:pt x="66087" y="168956"/>
                </a:lnTo>
                <a:lnTo>
                  <a:pt x="64061" y="169787"/>
                </a:lnTo>
                <a:lnTo>
                  <a:pt x="62710" y="171294"/>
                </a:lnTo>
                <a:lnTo>
                  <a:pt x="61809" y="173251"/>
                </a:lnTo>
                <a:lnTo>
                  <a:pt x="60808" y="177965"/>
                </a:lnTo>
                <a:lnTo>
                  <a:pt x="60245" y="185974"/>
                </a:lnTo>
                <a:lnTo>
                  <a:pt x="60078" y="194380"/>
                </a:lnTo>
                <a:lnTo>
                  <a:pt x="60008" y="268605"/>
                </a:lnTo>
                <a:lnTo>
                  <a:pt x="60960" y="270510"/>
                </a:lnTo>
                <a:lnTo>
                  <a:pt x="62548" y="271780"/>
                </a:lnTo>
                <a:lnTo>
                  <a:pt x="64559" y="272627"/>
                </a:lnTo>
                <a:lnTo>
                  <a:pt x="65899" y="274143"/>
                </a:lnTo>
                <a:lnTo>
                  <a:pt x="66793" y="276107"/>
                </a:lnTo>
                <a:lnTo>
                  <a:pt x="67786" y="280829"/>
                </a:lnTo>
                <a:lnTo>
                  <a:pt x="68345" y="288843"/>
                </a:lnTo>
                <a:lnTo>
                  <a:pt x="68511" y="297249"/>
                </a:lnTo>
                <a:lnTo>
                  <a:pt x="68580" y="317182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3"/>
          <p:cNvSpPr/>
          <p:nvPr/>
        </p:nvSpPr>
        <p:spPr>
          <a:xfrm>
            <a:off x="2068829" y="3643312"/>
            <a:ext cx="34291" cy="325756"/>
          </a:xfrm>
          <a:custGeom>
            <a:avLst/>
            <a:gdLst/>
            <a:ahLst/>
            <a:cxnLst/>
            <a:rect l="0" t="0" r="0" b="0"/>
            <a:pathLst>
              <a:path w="34291" h="325756">
                <a:moveTo>
                  <a:pt x="34290" y="0"/>
                </a:moveTo>
                <a:lnTo>
                  <a:pt x="34290" y="49931"/>
                </a:lnTo>
                <a:lnTo>
                  <a:pt x="33338" y="54242"/>
                </a:lnTo>
                <a:lnTo>
                  <a:pt x="31750" y="58069"/>
                </a:lnTo>
                <a:lnTo>
                  <a:pt x="29740" y="61573"/>
                </a:lnTo>
                <a:lnTo>
                  <a:pt x="28399" y="65813"/>
                </a:lnTo>
                <a:lnTo>
                  <a:pt x="27505" y="70546"/>
                </a:lnTo>
                <a:lnTo>
                  <a:pt x="26512" y="79931"/>
                </a:lnTo>
                <a:lnTo>
                  <a:pt x="26071" y="87278"/>
                </a:lnTo>
                <a:lnTo>
                  <a:pt x="25875" y="96258"/>
                </a:lnTo>
                <a:lnTo>
                  <a:pt x="25719" y="148203"/>
                </a:lnTo>
                <a:lnTo>
                  <a:pt x="24766" y="151190"/>
                </a:lnTo>
                <a:lnTo>
                  <a:pt x="23178" y="154133"/>
                </a:lnTo>
                <a:lnTo>
                  <a:pt x="21168" y="157048"/>
                </a:lnTo>
                <a:lnTo>
                  <a:pt x="19827" y="159944"/>
                </a:lnTo>
                <a:lnTo>
                  <a:pt x="18933" y="162827"/>
                </a:lnTo>
                <a:lnTo>
                  <a:pt x="18337" y="165701"/>
                </a:lnTo>
                <a:lnTo>
                  <a:pt x="16987" y="168570"/>
                </a:lnTo>
                <a:lnTo>
                  <a:pt x="15135" y="171435"/>
                </a:lnTo>
                <a:lnTo>
                  <a:pt x="12948" y="174298"/>
                </a:lnTo>
                <a:lnTo>
                  <a:pt x="11489" y="177159"/>
                </a:lnTo>
                <a:lnTo>
                  <a:pt x="10517" y="180018"/>
                </a:lnTo>
                <a:lnTo>
                  <a:pt x="9869" y="182877"/>
                </a:lnTo>
                <a:lnTo>
                  <a:pt x="8957" y="191451"/>
                </a:lnTo>
                <a:lnTo>
                  <a:pt x="8687" y="200025"/>
                </a:lnTo>
                <a:lnTo>
                  <a:pt x="8607" y="208598"/>
                </a:lnTo>
                <a:lnTo>
                  <a:pt x="7643" y="211455"/>
                </a:lnTo>
                <a:lnTo>
                  <a:pt x="6048" y="214313"/>
                </a:lnTo>
                <a:lnTo>
                  <a:pt x="4032" y="217170"/>
                </a:lnTo>
                <a:lnTo>
                  <a:pt x="2688" y="220028"/>
                </a:lnTo>
                <a:lnTo>
                  <a:pt x="1792" y="222885"/>
                </a:lnTo>
                <a:lnTo>
                  <a:pt x="797" y="228600"/>
                </a:lnTo>
                <a:lnTo>
                  <a:pt x="236" y="237172"/>
                </a:lnTo>
                <a:lnTo>
                  <a:pt x="71" y="245745"/>
                </a:lnTo>
                <a:lnTo>
                  <a:pt x="0" y="325755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4"/>
          <p:cNvSpPr/>
          <p:nvPr/>
        </p:nvSpPr>
        <p:spPr>
          <a:xfrm>
            <a:off x="2190045" y="3574732"/>
            <a:ext cx="170250" cy="180015"/>
          </a:xfrm>
          <a:custGeom>
            <a:avLst/>
            <a:gdLst/>
            <a:ahLst/>
            <a:cxnLst/>
            <a:rect l="0" t="0" r="0" b="0"/>
            <a:pathLst>
              <a:path w="170250" h="180015">
                <a:moveTo>
                  <a:pt x="15944" y="0"/>
                </a:moveTo>
                <a:lnTo>
                  <a:pt x="15944" y="105725"/>
                </a:lnTo>
                <a:lnTo>
                  <a:pt x="14992" y="107631"/>
                </a:lnTo>
                <a:lnTo>
                  <a:pt x="13405" y="108902"/>
                </a:lnTo>
                <a:lnTo>
                  <a:pt x="11394" y="109748"/>
                </a:lnTo>
                <a:lnTo>
                  <a:pt x="10053" y="112218"/>
                </a:lnTo>
                <a:lnTo>
                  <a:pt x="9159" y="115770"/>
                </a:lnTo>
                <a:lnTo>
                  <a:pt x="8564" y="120042"/>
                </a:lnTo>
                <a:lnTo>
                  <a:pt x="8166" y="123843"/>
                </a:lnTo>
                <a:lnTo>
                  <a:pt x="7901" y="127330"/>
                </a:lnTo>
                <a:lnTo>
                  <a:pt x="7725" y="130606"/>
                </a:lnTo>
                <a:lnTo>
                  <a:pt x="7529" y="139328"/>
                </a:lnTo>
                <a:lnTo>
                  <a:pt x="7477" y="144320"/>
                </a:lnTo>
                <a:lnTo>
                  <a:pt x="6489" y="148601"/>
                </a:lnTo>
                <a:lnTo>
                  <a:pt x="4878" y="152407"/>
                </a:lnTo>
                <a:lnTo>
                  <a:pt x="2852" y="155898"/>
                </a:lnTo>
                <a:lnTo>
                  <a:pt x="1501" y="159176"/>
                </a:lnTo>
                <a:lnTo>
                  <a:pt x="601" y="162315"/>
                </a:lnTo>
                <a:lnTo>
                  <a:pt x="0" y="165360"/>
                </a:lnTo>
                <a:lnTo>
                  <a:pt x="553" y="167390"/>
                </a:lnTo>
                <a:lnTo>
                  <a:pt x="1873" y="168743"/>
                </a:lnTo>
                <a:lnTo>
                  <a:pt x="3706" y="169646"/>
                </a:lnTo>
                <a:lnTo>
                  <a:pt x="8283" y="170648"/>
                </a:lnTo>
                <a:lnTo>
                  <a:pt x="10837" y="170916"/>
                </a:lnTo>
                <a:lnTo>
                  <a:pt x="14444" y="171094"/>
                </a:lnTo>
                <a:lnTo>
                  <a:pt x="23533" y="171292"/>
                </a:lnTo>
                <a:lnTo>
                  <a:pt x="121669" y="171450"/>
                </a:lnTo>
                <a:lnTo>
                  <a:pt x="123575" y="172403"/>
                </a:lnTo>
                <a:lnTo>
                  <a:pt x="124846" y="173990"/>
                </a:lnTo>
                <a:lnTo>
                  <a:pt x="125693" y="176001"/>
                </a:lnTo>
                <a:lnTo>
                  <a:pt x="127210" y="177342"/>
                </a:lnTo>
                <a:lnTo>
                  <a:pt x="129174" y="178235"/>
                </a:lnTo>
                <a:lnTo>
                  <a:pt x="133896" y="179228"/>
                </a:lnTo>
                <a:lnTo>
                  <a:pt x="139170" y="179670"/>
                </a:lnTo>
                <a:lnTo>
                  <a:pt x="141910" y="179788"/>
                </a:lnTo>
                <a:lnTo>
                  <a:pt x="147494" y="179918"/>
                </a:lnTo>
                <a:lnTo>
                  <a:pt x="164544" y="180014"/>
                </a:lnTo>
                <a:lnTo>
                  <a:pt x="166446" y="179064"/>
                </a:lnTo>
                <a:lnTo>
                  <a:pt x="167714" y="177479"/>
                </a:lnTo>
                <a:lnTo>
                  <a:pt x="168559" y="175469"/>
                </a:lnTo>
                <a:lnTo>
                  <a:pt x="169498" y="170696"/>
                </a:lnTo>
                <a:lnTo>
                  <a:pt x="170249" y="162878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5"/>
          <p:cNvSpPr/>
          <p:nvPr/>
        </p:nvSpPr>
        <p:spPr>
          <a:xfrm>
            <a:off x="2326004" y="3600450"/>
            <a:ext cx="17147" cy="342901"/>
          </a:xfrm>
          <a:custGeom>
            <a:avLst/>
            <a:gdLst/>
            <a:ahLst/>
            <a:cxnLst/>
            <a:rect l="0" t="0" r="0" b="0"/>
            <a:pathLst>
              <a:path w="17147" h="342901">
                <a:moveTo>
                  <a:pt x="17146" y="0"/>
                </a:moveTo>
                <a:lnTo>
                  <a:pt x="17146" y="148558"/>
                </a:lnTo>
                <a:lnTo>
                  <a:pt x="16193" y="151426"/>
                </a:lnTo>
                <a:lnTo>
                  <a:pt x="14606" y="154290"/>
                </a:lnTo>
                <a:lnTo>
                  <a:pt x="12595" y="157153"/>
                </a:lnTo>
                <a:lnTo>
                  <a:pt x="11254" y="160013"/>
                </a:lnTo>
                <a:lnTo>
                  <a:pt x="10360" y="162873"/>
                </a:lnTo>
                <a:lnTo>
                  <a:pt x="9765" y="165732"/>
                </a:lnTo>
                <a:lnTo>
                  <a:pt x="9367" y="168590"/>
                </a:lnTo>
                <a:lnTo>
                  <a:pt x="8926" y="174306"/>
                </a:lnTo>
                <a:lnTo>
                  <a:pt x="8678" y="182879"/>
                </a:lnTo>
                <a:lnTo>
                  <a:pt x="8573" y="337182"/>
                </a:lnTo>
                <a:lnTo>
                  <a:pt x="7621" y="339088"/>
                </a:lnTo>
                <a:lnTo>
                  <a:pt x="6033" y="340358"/>
                </a:lnTo>
                <a:lnTo>
                  <a:pt x="0" y="342900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6"/>
          <p:cNvSpPr/>
          <p:nvPr/>
        </p:nvSpPr>
        <p:spPr>
          <a:xfrm>
            <a:off x="1965959" y="4080510"/>
            <a:ext cx="582931" cy="17145"/>
          </a:xfrm>
          <a:custGeom>
            <a:avLst/>
            <a:gdLst/>
            <a:ahLst/>
            <a:cxnLst/>
            <a:rect l="0" t="0" r="0" b="0"/>
            <a:pathLst>
              <a:path w="582931" h="17145">
                <a:moveTo>
                  <a:pt x="0" y="17144"/>
                </a:moveTo>
                <a:lnTo>
                  <a:pt x="236786" y="17144"/>
                </a:lnTo>
                <a:lnTo>
                  <a:pt x="240725" y="16192"/>
                </a:lnTo>
                <a:lnTo>
                  <a:pt x="243351" y="14605"/>
                </a:lnTo>
                <a:lnTo>
                  <a:pt x="245101" y="12594"/>
                </a:lnTo>
                <a:lnTo>
                  <a:pt x="248174" y="11253"/>
                </a:lnTo>
                <a:lnTo>
                  <a:pt x="252127" y="10360"/>
                </a:lnTo>
                <a:lnTo>
                  <a:pt x="256667" y="9764"/>
                </a:lnTo>
                <a:lnTo>
                  <a:pt x="260647" y="9367"/>
                </a:lnTo>
                <a:lnTo>
                  <a:pt x="267608" y="8925"/>
                </a:lnTo>
                <a:lnTo>
                  <a:pt x="285663" y="8603"/>
                </a:lnTo>
                <a:lnTo>
                  <a:pt x="294297" y="8581"/>
                </a:lnTo>
                <a:lnTo>
                  <a:pt x="298116" y="7626"/>
                </a:lnTo>
                <a:lnTo>
                  <a:pt x="302566" y="6036"/>
                </a:lnTo>
                <a:lnTo>
                  <a:pt x="307439" y="4024"/>
                </a:lnTo>
                <a:lnTo>
                  <a:pt x="311639" y="2683"/>
                </a:lnTo>
                <a:lnTo>
                  <a:pt x="315392" y="1788"/>
                </a:lnTo>
                <a:lnTo>
                  <a:pt x="318847" y="1192"/>
                </a:lnTo>
                <a:lnTo>
                  <a:pt x="322102" y="795"/>
                </a:lnTo>
                <a:lnTo>
                  <a:pt x="328259" y="353"/>
                </a:lnTo>
                <a:lnTo>
                  <a:pt x="345727" y="31"/>
                </a:lnTo>
                <a:lnTo>
                  <a:pt x="465420" y="0"/>
                </a:lnTo>
                <a:lnTo>
                  <a:pt x="469348" y="952"/>
                </a:lnTo>
                <a:lnTo>
                  <a:pt x="473871" y="2540"/>
                </a:lnTo>
                <a:lnTo>
                  <a:pt x="478792" y="4550"/>
                </a:lnTo>
                <a:lnTo>
                  <a:pt x="483025" y="5891"/>
                </a:lnTo>
                <a:lnTo>
                  <a:pt x="486799" y="6785"/>
                </a:lnTo>
                <a:lnTo>
                  <a:pt x="490268" y="7380"/>
                </a:lnTo>
                <a:lnTo>
                  <a:pt x="493533" y="8730"/>
                </a:lnTo>
                <a:lnTo>
                  <a:pt x="496662" y="10582"/>
                </a:lnTo>
                <a:lnTo>
                  <a:pt x="499701" y="12770"/>
                </a:lnTo>
                <a:lnTo>
                  <a:pt x="502679" y="14228"/>
                </a:lnTo>
                <a:lnTo>
                  <a:pt x="505617" y="15200"/>
                </a:lnTo>
                <a:lnTo>
                  <a:pt x="508528" y="15848"/>
                </a:lnTo>
                <a:lnTo>
                  <a:pt x="511421" y="16281"/>
                </a:lnTo>
                <a:lnTo>
                  <a:pt x="517176" y="16761"/>
                </a:lnTo>
                <a:lnTo>
                  <a:pt x="534350" y="17111"/>
                </a:lnTo>
                <a:lnTo>
                  <a:pt x="582930" y="17144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7"/>
          <p:cNvSpPr/>
          <p:nvPr/>
        </p:nvSpPr>
        <p:spPr>
          <a:xfrm>
            <a:off x="1888807" y="4200525"/>
            <a:ext cx="360046" cy="480061"/>
          </a:xfrm>
          <a:custGeom>
            <a:avLst/>
            <a:gdLst/>
            <a:ahLst/>
            <a:cxnLst/>
            <a:rect l="0" t="0" r="0" b="0"/>
            <a:pathLst>
              <a:path w="360046" h="480061">
                <a:moveTo>
                  <a:pt x="205740" y="0"/>
                </a:moveTo>
                <a:lnTo>
                  <a:pt x="205740" y="29252"/>
                </a:lnTo>
                <a:lnTo>
                  <a:pt x="203200" y="41893"/>
                </a:lnTo>
                <a:lnTo>
                  <a:pt x="199848" y="53862"/>
                </a:lnTo>
                <a:lnTo>
                  <a:pt x="198359" y="65531"/>
                </a:lnTo>
                <a:lnTo>
                  <a:pt x="197697" y="77067"/>
                </a:lnTo>
                <a:lnTo>
                  <a:pt x="197403" y="88544"/>
                </a:lnTo>
                <a:lnTo>
                  <a:pt x="197168" y="171422"/>
                </a:lnTo>
                <a:lnTo>
                  <a:pt x="198121" y="175241"/>
                </a:lnTo>
                <a:lnTo>
                  <a:pt x="203953" y="188215"/>
                </a:lnTo>
                <a:lnTo>
                  <a:pt x="204548" y="191199"/>
                </a:lnTo>
                <a:lnTo>
                  <a:pt x="207750" y="197055"/>
                </a:lnTo>
                <a:lnTo>
                  <a:pt x="209938" y="199950"/>
                </a:lnTo>
                <a:lnTo>
                  <a:pt x="212368" y="205706"/>
                </a:lnTo>
                <a:lnTo>
                  <a:pt x="213736" y="214302"/>
                </a:lnTo>
                <a:lnTo>
                  <a:pt x="214199" y="225740"/>
                </a:lnTo>
                <a:lnTo>
                  <a:pt x="215189" y="228598"/>
                </a:lnTo>
                <a:lnTo>
                  <a:pt x="220181" y="237172"/>
                </a:lnTo>
                <a:lnTo>
                  <a:pt x="221683" y="242887"/>
                </a:lnTo>
                <a:lnTo>
                  <a:pt x="222529" y="251459"/>
                </a:lnTo>
                <a:lnTo>
                  <a:pt x="223600" y="254317"/>
                </a:lnTo>
                <a:lnTo>
                  <a:pt x="227330" y="260032"/>
                </a:lnTo>
                <a:lnTo>
                  <a:pt x="229659" y="261937"/>
                </a:lnTo>
                <a:lnTo>
                  <a:pt x="232163" y="263207"/>
                </a:lnTo>
                <a:lnTo>
                  <a:pt x="234785" y="264054"/>
                </a:lnTo>
                <a:lnTo>
                  <a:pt x="236534" y="265571"/>
                </a:lnTo>
                <a:lnTo>
                  <a:pt x="237699" y="267534"/>
                </a:lnTo>
                <a:lnTo>
                  <a:pt x="238476" y="269796"/>
                </a:lnTo>
                <a:lnTo>
                  <a:pt x="239946" y="271304"/>
                </a:lnTo>
                <a:lnTo>
                  <a:pt x="241879" y="272309"/>
                </a:lnTo>
                <a:lnTo>
                  <a:pt x="246567" y="273426"/>
                </a:lnTo>
                <a:lnTo>
                  <a:pt x="257337" y="274143"/>
                </a:lnTo>
                <a:lnTo>
                  <a:pt x="265795" y="274267"/>
                </a:lnTo>
                <a:lnTo>
                  <a:pt x="268637" y="274285"/>
                </a:lnTo>
                <a:lnTo>
                  <a:pt x="270531" y="273344"/>
                </a:lnTo>
                <a:lnTo>
                  <a:pt x="271794" y="271764"/>
                </a:lnTo>
                <a:lnTo>
                  <a:pt x="272636" y="269759"/>
                </a:lnTo>
                <a:lnTo>
                  <a:pt x="274150" y="268421"/>
                </a:lnTo>
                <a:lnTo>
                  <a:pt x="276112" y="267530"/>
                </a:lnTo>
                <a:lnTo>
                  <a:pt x="278372" y="266936"/>
                </a:lnTo>
                <a:lnTo>
                  <a:pt x="283423" y="263735"/>
                </a:lnTo>
                <a:lnTo>
                  <a:pt x="294427" y="253920"/>
                </a:lnTo>
                <a:lnTo>
                  <a:pt x="305773" y="242809"/>
                </a:lnTo>
                <a:lnTo>
                  <a:pt x="311477" y="237137"/>
                </a:lnTo>
                <a:lnTo>
                  <a:pt x="313379" y="234291"/>
                </a:lnTo>
                <a:lnTo>
                  <a:pt x="318971" y="220340"/>
                </a:lnTo>
                <a:lnTo>
                  <a:pt x="323692" y="211277"/>
                </a:lnTo>
                <a:lnTo>
                  <a:pt x="330753" y="200818"/>
                </a:lnTo>
                <a:lnTo>
                  <a:pt x="332739" y="194662"/>
                </a:lnTo>
                <a:lnTo>
                  <a:pt x="334014" y="181997"/>
                </a:lnTo>
                <a:lnTo>
                  <a:pt x="334188" y="172645"/>
                </a:lnTo>
                <a:lnTo>
                  <a:pt x="335187" y="169389"/>
                </a:lnTo>
                <a:lnTo>
                  <a:pt x="336805" y="167218"/>
                </a:lnTo>
                <a:lnTo>
                  <a:pt x="338837" y="165771"/>
                </a:lnTo>
                <a:lnTo>
                  <a:pt x="340191" y="162902"/>
                </a:lnTo>
                <a:lnTo>
                  <a:pt x="342097" y="150714"/>
                </a:lnTo>
                <a:lnTo>
                  <a:pt x="342741" y="137579"/>
                </a:lnTo>
                <a:lnTo>
                  <a:pt x="342868" y="125812"/>
                </a:lnTo>
                <a:lnTo>
                  <a:pt x="347441" y="112631"/>
                </a:lnTo>
                <a:lnTo>
                  <a:pt x="350278" y="101211"/>
                </a:lnTo>
                <a:lnTo>
                  <a:pt x="351236" y="88819"/>
                </a:lnTo>
                <a:lnTo>
                  <a:pt x="351442" y="74326"/>
                </a:lnTo>
                <a:lnTo>
                  <a:pt x="351472" y="21907"/>
                </a:lnTo>
                <a:lnTo>
                  <a:pt x="351472" y="69919"/>
                </a:lnTo>
                <a:lnTo>
                  <a:pt x="352425" y="73282"/>
                </a:lnTo>
                <a:lnTo>
                  <a:pt x="357364" y="82567"/>
                </a:lnTo>
                <a:lnTo>
                  <a:pt x="358853" y="88449"/>
                </a:lnTo>
                <a:lnTo>
                  <a:pt x="359692" y="101666"/>
                </a:lnTo>
                <a:lnTo>
                  <a:pt x="359975" y="116355"/>
                </a:lnTo>
                <a:lnTo>
                  <a:pt x="360045" y="328612"/>
                </a:lnTo>
                <a:lnTo>
                  <a:pt x="359092" y="331469"/>
                </a:lnTo>
                <a:lnTo>
                  <a:pt x="350720" y="345440"/>
                </a:lnTo>
                <a:lnTo>
                  <a:pt x="346375" y="354506"/>
                </a:lnTo>
                <a:lnTo>
                  <a:pt x="342977" y="364966"/>
                </a:lnTo>
                <a:lnTo>
                  <a:pt x="337314" y="374097"/>
                </a:lnTo>
                <a:lnTo>
                  <a:pt x="334260" y="382835"/>
                </a:lnTo>
                <a:lnTo>
                  <a:pt x="328698" y="391456"/>
                </a:lnTo>
                <a:lnTo>
                  <a:pt x="325675" y="400043"/>
                </a:lnTo>
                <a:lnTo>
                  <a:pt x="319170" y="408620"/>
                </a:lnTo>
                <a:lnTo>
                  <a:pt x="308438" y="420051"/>
                </a:lnTo>
                <a:lnTo>
                  <a:pt x="297146" y="431482"/>
                </a:lnTo>
                <a:lnTo>
                  <a:pt x="294300" y="433387"/>
                </a:lnTo>
                <a:lnTo>
                  <a:pt x="288597" y="435504"/>
                </a:lnTo>
                <a:lnTo>
                  <a:pt x="285743" y="437974"/>
                </a:lnTo>
                <a:lnTo>
                  <a:pt x="277175" y="448646"/>
                </a:lnTo>
                <a:lnTo>
                  <a:pt x="274319" y="450544"/>
                </a:lnTo>
                <a:lnTo>
                  <a:pt x="268604" y="453606"/>
                </a:lnTo>
                <a:lnTo>
                  <a:pt x="259080" y="460686"/>
                </a:lnTo>
                <a:lnTo>
                  <a:pt x="249767" y="466051"/>
                </a:lnTo>
                <a:lnTo>
                  <a:pt x="241817" y="469071"/>
                </a:lnTo>
                <a:lnTo>
                  <a:pt x="238364" y="469877"/>
                </a:lnTo>
                <a:lnTo>
                  <a:pt x="231987" y="473312"/>
                </a:lnTo>
                <a:lnTo>
                  <a:pt x="228953" y="475561"/>
                </a:lnTo>
                <a:lnTo>
                  <a:pt x="220502" y="478060"/>
                </a:lnTo>
                <a:lnTo>
                  <a:pt x="211348" y="479171"/>
                </a:lnTo>
                <a:lnTo>
                  <a:pt x="200840" y="479797"/>
                </a:lnTo>
                <a:lnTo>
                  <a:pt x="191694" y="479981"/>
                </a:lnTo>
                <a:lnTo>
                  <a:pt x="87273" y="480060"/>
                </a:lnTo>
                <a:lnTo>
                  <a:pt x="83900" y="479107"/>
                </a:lnTo>
                <a:lnTo>
                  <a:pt x="81651" y="477520"/>
                </a:lnTo>
                <a:lnTo>
                  <a:pt x="80151" y="475509"/>
                </a:lnTo>
                <a:lnTo>
                  <a:pt x="78199" y="474168"/>
                </a:lnTo>
                <a:lnTo>
                  <a:pt x="70901" y="471329"/>
                </a:lnTo>
                <a:lnTo>
                  <a:pt x="62706" y="465831"/>
                </a:lnTo>
                <a:lnTo>
                  <a:pt x="57079" y="464211"/>
                </a:lnTo>
                <a:lnTo>
                  <a:pt x="48556" y="463299"/>
                </a:lnTo>
                <a:lnTo>
                  <a:pt x="39999" y="463029"/>
                </a:lnTo>
                <a:lnTo>
                  <a:pt x="38096" y="462038"/>
                </a:lnTo>
                <a:lnTo>
                  <a:pt x="36827" y="460425"/>
                </a:lnTo>
                <a:lnTo>
                  <a:pt x="35982" y="458397"/>
                </a:lnTo>
                <a:lnTo>
                  <a:pt x="34465" y="457046"/>
                </a:lnTo>
                <a:lnTo>
                  <a:pt x="32502" y="456145"/>
                </a:lnTo>
                <a:lnTo>
                  <a:pt x="30240" y="455543"/>
                </a:lnTo>
                <a:lnTo>
                  <a:pt x="25188" y="452336"/>
                </a:lnTo>
                <a:lnTo>
                  <a:pt x="22507" y="450147"/>
                </a:lnTo>
                <a:lnTo>
                  <a:pt x="19767" y="448688"/>
                </a:lnTo>
                <a:lnTo>
                  <a:pt x="14183" y="447067"/>
                </a:lnTo>
                <a:lnTo>
                  <a:pt x="12313" y="445682"/>
                </a:lnTo>
                <a:lnTo>
                  <a:pt x="11066" y="443806"/>
                </a:lnTo>
                <a:lnTo>
                  <a:pt x="9681" y="439182"/>
                </a:lnTo>
                <a:lnTo>
                  <a:pt x="8718" y="425652"/>
                </a:lnTo>
                <a:lnTo>
                  <a:pt x="7717" y="423785"/>
                </a:lnTo>
                <a:lnTo>
                  <a:pt x="6097" y="422541"/>
                </a:lnTo>
                <a:lnTo>
                  <a:pt x="4065" y="421711"/>
                </a:lnTo>
                <a:lnTo>
                  <a:pt x="2710" y="420206"/>
                </a:lnTo>
                <a:lnTo>
                  <a:pt x="1807" y="418250"/>
                </a:lnTo>
                <a:lnTo>
                  <a:pt x="0" y="411479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8"/>
          <p:cNvSpPr/>
          <p:nvPr/>
        </p:nvSpPr>
        <p:spPr>
          <a:xfrm>
            <a:off x="3208973" y="3617595"/>
            <a:ext cx="222885" cy="480060"/>
          </a:xfrm>
          <a:custGeom>
            <a:avLst/>
            <a:gdLst/>
            <a:ahLst/>
            <a:cxnLst/>
            <a:rect l="0" t="0" r="0" b="0"/>
            <a:pathLst>
              <a:path w="222885" h="480060">
                <a:moveTo>
                  <a:pt x="222884" y="94297"/>
                </a:moveTo>
                <a:lnTo>
                  <a:pt x="222884" y="89746"/>
                </a:lnTo>
                <a:lnTo>
                  <a:pt x="221931" y="87453"/>
                </a:lnTo>
                <a:lnTo>
                  <a:pt x="216993" y="79675"/>
                </a:lnTo>
                <a:lnTo>
                  <a:pt x="215503" y="74146"/>
                </a:lnTo>
                <a:lnTo>
                  <a:pt x="214665" y="65678"/>
                </a:lnTo>
                <a:lnTo>
                  <a:pt x="213594" y="63788"/>
                </a:lnTo>
                <a:lnTo>
                  <a:pt x="211929" y="62528"/>
                </a:lnTo>
                <a:lnTo>
                  <a:pt x="209865" y="61687"/>
                </a:lnTo>
                <a:lnTo>
                  <a:pt x="208490" y="59222"/>
                </a:lnTo>
                <a:lnTo>
                  <a:pt x="205601" y="47604"/>
                </a:lnTo>
                <a:lnTo>
                  <a:pt x="200089" y="37705"/>
                </a:lnTo>
                <a:lnTo>
                  <a:pt x="198465" y="31680"/>
                </a:lnTo>
                <a:lnTo>
                  <a:pt x="197080" y="29692"/>
                </a:lnTo>
                <a:lnTo>
                  <a:pt x="195204" y="28368"/>
                </a:lnTo>
                <a:lnTo>
                  <a:pt x="193001" y="27484"/>
                </a:lnTo>
                <a:lnTo>
                  <a:pt x="188013" y="23962"/>
                </a:lnTo>
                <a:lnTo>
                  <a:pt x="185349" y="21690"/>
                </a:lnTo>
                <a:lnTo>
                  <a:pt x="183573" y="19222"/>
                </a:lnTo>
                <a:lnTo>
                  <a:pt x="181600" y="13940"/>
                </a:lnTo>
                <a:lnTo>
                  <a:pt x="180122" y="12151"/>
                </a:lnTo>
                <a:lnTo>
                  <a:pt x="178183" y="10958"/>
                </a:lnTo>
                <a:lnTo>
                  <a:pt x="175938" y="10163"/>
                </a:lnTo>
                <a:lnTo>
                  <a:pt x="174442" y="8680"/>
                </a:lnTo>
                <a:lnTo>
                  <a:pt x="173444" y="6739"/>
                </a:lnTo>
                <a:lnTo>
                  <a:pt x="172779" y="4492"/>
                </a:lnTo>
                <a:lnTo>
                  <a:pt x="171383" y="2995"/>
                </a:lnTo>
                <a:lnTo>
                  <a:pt x="169500" y="1996"/>
                </a:lnTo>
                <a:lnTo>
                  <a:pt x="164868" y="887"/>
                </a:lnTo>
                <a:lnTo>
                  <a:pt x="159634" y="394"/>
                </a:lnTo>
                <a:lnTo>
                  <a:pt x="154133" y="175"/>
                </a:lnTo>
                <a:lnTo>
                  <a:pt x="145681" y="52"/>
                </a:lnTo>
                <a:lnTo>
                  <a:pt x="74294" y="0"/>
                </a:lnTo>
                <a:lnTo>
                  <a:pt x="71436" y="952"/>
                </a:lnTo>
                <a:lnTo>
                  <a:pt x="65721" y="4550"/>
                </a:lnTo>
                <a:lnTo>
                  <a:pt x="60006" y="9325"/>
                </a:lnTo>
                <a:lnTo>
                  <a:pt x="57149" y="11931"/>
                </a:lnTo>
                <a:lnTo>
                  <a:pt x="51434" y="19908"/>
                </a:lnTo>
                <a:lnTo>
                  <a:pt x="48577" y="24702"/>
                </a:lnTo>
                <a:lnTo>
                  <a:pt x="45719" y="27897"/>
                </a:lnTo>
                <a:lnTo>
                  <a:pt x="42861" y="30028"/>
                </a:lnTo>
                <a:lnTo>
                  <a:pt x="40004" y="31449"/>
                </a:lnTo>
                <a:lnTo>
                  <a:pt x="38099" y="33348"/>
                </a:lnTo>
                <a:lnTo>
                  <a:pt x="36829" y="35567"/>
                </a:lnTo>
                <a:lnTo>
                  <a:pt x="35982" y="37999"/>
                </a:lnTo>
                <a:lnTo>
                  <a:pt x="32502" y="43241"/>
                </a:lnTo>
                <a:lnTo>
                  <a:pt x="30240" y="45972"/>
                </a:lnTo>
                <a:lnTo>
                  <a:pt x="28732" y="48745"/>
                </a:lnTo>
                <a:lnTo>
                  <a:pt x="27057" y="54367"/>
                </a:lnTo>
                <a:lnTo>
                  <a:pt x="26114" y="62887"/>
                </a:lnTo>
                <a:lnTo>
                  <a:pt x="25029" y="64784"/>
                </a:lnTo>
                <a:lnTo>
                  <a:pt x="23353" y="66049"/>
                </a:lnTo>
                <a:lnTo>
                  <a:pt x="21283" y="66893"/>
                </a:lnTo>
                <a:lnTo>
                  <a:pt x="19903" y="68408"/>
                </a:lnTo>
                <a:lnTo>
                  <a:pt x="18984" y="70370"/>
                </a:lnTo>
                <a:lnTo>
                  <a:pt x="17962" y="75090"/>
                </a:lnTo>
                <a:lnTo>
                  <a:pt x="17251" y="88687"/>
                </a:lnTo>
                <a:lnTo>
                  <a:pt x="17176" y="97186"/>
                </a:lnTo>
                <a:lnTo>
                  <a:pt x="12603" y="110287"/>
                </a:lnTo>
                <a:lnTo>
                  <a:pt x="9766" y="121683"/>
                </a:lnTo>
                <a:lnTo>
                  <a:pt x="7855" y="135972"/>
                </a:lnTo>
                <a:lnTo>
                  <a:pt x="4126" y="149014"/>
                </a:lnTo>
                <a:lnTo>
                  <a:pt x="1221" y="163321"/>
                </a:lnTo>
                <a:lnTo>
                  <a:pt x="240" y="176688"/>
                </a:lnTo>
                <a:lnTo>
                  <a:pt x="31" y="191389"/>
                </a:lnTo>
                <a:lnTo>
                  <a:pt x="0" y="217168"/>
                </a:lnTo>
                <a:lnTo>
                  <a:pt x="952" y="220026"/>
                </a:lnTo>
                <a:lnTo>
                  <a:pt x="5891" y="228599"/>
                </a:lnTo>
                <a:lnTo>
                  <a:pt x="7380" y="234314"/>
                </a:lnTo>
                <a:lnTo>
                  <a:pt x="8730" y="236219"/>
                </a:lnTo>
                <a:lnTo>
                  <a:pt x="10582" y="237490"/>
                </a:lnTo>
                <a:lnTo>
                  <a:pt x="12769" y="238336"/>
                </a:lnTo>
                <a:lnTo>
                  <a:pt x="17740" y="241817"/>
                </a:lnTo>
                <a:lnTo>
                  <a:pt x="20399" y="244078"/>
                </a:lnTo>
                <a:lnTo>
                  <a:pt x="23124" y="245587"/>
                </a:lnTo>
                <a:lnTo>
                  <a:pt x="28692" y="247262"/>
                </a:lnTo>
                <a:lnTo>
                  <a:pt x="34341" y="248007"/>
                </a:lnTo>
                <a:lnTo>
                  <a:pt x="37182" y="248205"/>
                </a:lnTo>
                <a:lnTo>
                  <a:pt x="39075" y="249290"/>
                </a:lnTo>
                <a:lnTo>
                  <a:pt x="40337" y="250966"/>
                </a:lnTo>
                <a:lnTo>
                  <a:pt x="41179" y="253035"/>
                </a:lnTo>
                <a:lnTo>
                  <a:pt x="42692" y="254415"/>
                </a:lnTo>
                <a:lnTo>
                  <a:pt x="44653" y="255335"/>
                </a:lnTo>
                <a:lnTo>
                  <a:pt x="46913" y="255948"/>
                </a:lnTo>
                <a:lnTo>
                  <a:pt x="48420" y="257309"/>
                </a:lnTo>
                <a:lnTo>
                  <a:pt x="49425" y="259170"/>
                </a:lnTo>
                <a:lnTo>
                  <a:pt x="50095" y="261362"/>
                </a:lnTo>
                <a:lnTo>
                  <a:pt x="51494" y="262824"/>
                </a:lnTo>
                <a:lnTo>
                  <a:pt x="53379" y="263798"/>
                </a:lnTo>
                <a:lnTo>
                  <a:pt x="58013" y="264881"/>
                </a:lnTo>
                <a:lnTo>
                  <a:pt x="63248" y="265362"/>
                </a:lnTo>
                <a:lnTo>
                  <a:pt x="68750" y="265576"/>
                </a:lnTo>
                <a:lnTo>
                  <a:pt x="77202" y="265696"/>
                </a:lnTo>
                <a:lnTo>
                  <a:pt x="80043" y="265713"/>
                </a:lnTo>
                <a:lnTo>
                  <a:pt x="81936" y="264772"/>
                </a:lnTo>
                <a:lnTo>
                  <a:pt x="83199" y="263192"/>
                </a:lnTo>
                <a:lnTo>
                  <a:pt x="84041" y="261186"/>
                </a:lnTo>
                <a:lnTo>
                  <a:pt x="85554" y="259849"/>
                </a:lnTo>
                <a:lnTo>
                  <a:pt x="87516" y="258958"/>
                </a:lnTo>
                <a:lnTo>
                  <a:pt x="89776" y="258363"/>
                </a:lnTo>
                <a:lnTo>
                  <a:pt x="94828" y="255163"/>
                </a:lnTo>
                <a:lnTo>
                  <a:pt x="97508" y="252976"/>
                </a:lnTo>
                <a:lnTo>
                  <a:pt x="100248" y="251518"/>
                </a:lnTo>
                <a:lnTo>
                  <a:pt x="105831" y="249898"/>
                </a:lnTo>
                <a:lnTo>
                  <a:pt x="111488" y="246638"/>
                </a:lnTo>
                <a:lnTo>
                  <a:pt x="114330" y="244435"/>
                </a:lnTo>
                <a:lnTo>
                  <a:pt x="120028" y="241988"/>
                </a:lnTo>
                <a:lnTo>
                  <a:pt x="122881" y="241335"/>
                </a:lnTo>
                <a:lnTo>
                  <a:pt x="124783" y="239947"/>
                </a:lnTo>
                <a:lnTo>
                  <a:pt x="126050" y="238070"/>
                </a:lnTo>
                <a:lnTo>
                  <a:pt x="126896" y="235865"/>
                </a:lnTo>
                <a:lnTo>
                  <a:pt x="128412" y="234396"/>
                </a:lnTo>
                <a:lnTo>
                  <a:pt x="130375" y="233417"/>
                </a:lnTo>
                <a:lnTo>
                  <a:pt x="132636" y="232763"/>
                </a:lnTo>
                <a:lnTo>
                  <a:pt x="134144" y="231375"/>
                </a:lnTo>
                <a:lnTo>
                  <a:pt x="135149" y="229498"/>
                </a:lnTo>
                <a:lnTo>
                  <a:pt x="135819" y="227293"/>
                </a:lnTo>
                <a:lnTo>
                  <a:pt x="137218" y="225824"/>
                </a:lnTo>
                <a:lnTo>
                  <a:pt x="139104" y="224844"/>
                </a:lnTo>
                <a:lnTo>
                  <a:pt x="141313" y="224191"/>
                </a:lnTo>
                <a:lnTo>
                  <a:pt x="142786" y="222803"/>
                </a:lnTo>
                <a:lnTo>
                  <a:pt x="143768" y="220925"/>
                </a:lnTo>
                <a:lnTo>
                  <a:pt x="144422" y="218721"/>
                </a:lnTo>
                <a:lnTo>
                  <a:pt x="147689" y="213731"/>
                </a:lnTo>
                <a:lnTo>
                  <a:pt x="149894" y="211068"/>
                </a:lnTo>
                <a:lnTo>
                  <a:pt x="152317" y="209292"/>
                </a:lnTo>
                <a:lnTo>
                  <a:pt x="157548" y="207318"/>
                </a:lnTo>
                <a:lnTo>
                  <a:pt x="159324" y="204887"/>
                </a:lnTo>
                <a:lnTo>
                  <a:pt x="162777" y="193316"/>
                </a:lnTo>
                <a:lnTo>
                  <a:pt x="168456" y="183432"/>
                </a:lnTo>
                <a:lnTo>
                  <a:pt x="170119" y="177410"/>
                </a:lnTo>
                <a:lnTo>
                  <a:pt x="171515" y="175423"/>
                </a:lnTo>
                <a:lnTo>
                  <a:pt x="173398" y="174099"/>
                </a:lnTo>
                <a:lnTo>
                  <a:pt x="175606" y="173216"/>
                </a:lnTo>
                <a:lnTo>
                  <a:pt x="177078" y="171674"/>
                </a:lnTo>
                <a:lnTo>
                  <a:pt x="178059" y="169695"/>
                </a:lnTo>
                <a:lnTo>
                  <a:pt x="179149" y="164955"/>
                </a:lnTo>
                <a:lnTo>
                  <a:pt x="179634" y="159673"/>
                </a:lnTo>
                <a:lnTo>
                  <a:pt x="180715" y="157883"/>
                </a:lnTo>
                <a:lnTo>
                  <a:pt x="182389" y="156690"/>
                </a:lnTo>
                <a:lnTo>
                  <a:pt x="184458" y="155895"/>
                </a:lnTo>
                <a:lnTo>
                  <a:pt x="185836" y="154413"/>
                </a:lnTo>
                <a:lnTo>
                  <a:pt x="186756" y="152471"/>
                </a:lnTo>
                <a:lnTo>
                  <a:pt x="187368" y="150225"/>
                </a:lnTo>
                <a:lnTo>
                  <a:pt x="188730" y="148727"/>
                </a:lnTo>
                <a:lnTo>
                  <a:pt x="190589" y="147729"/>
                </a:lnTo>
                <a:lnTo>
                  <a:pt x="192782" y="147063"/>
                </a:lnTo>
                <a:lnTo>
                  <a:pt x="194243" y="145667"/>
                </a:lnTo>
                <a:lnTo>
                  <a:pt x="195218" y="143784"/>
                </a:lnTo>
                <a:lnTo>
                  <a:pt x="196300" y="139151"/>
                </a:lnTo>
                <a:lnTo>
                  <a:pt x="196782" y="133917"/>
                </a:lnTo>
                <a:lnTo>
                  <a:pt x="197862" y="131188"/>
                </a:lnTo>
                <a:lnTo>
                  <a:pt x="202982" y="122796"/>
                </a:lnTo>
                <a:lnTo>
                  <a:pt x="204513" y="117123"/>
                </a:lnTo>
                <a:lnTo>
                  <a:pt x="205577" y="102865"/>
                </a:lnTo>
                <a:lnTo>
                  <a:pt x="205631" y="100009"/>
                </a:lnTo>
                <a:lnTo>
                  <a:pt x="206620" y="98105"/>
                </a:lnTo>
                <a:lnTo>
                  <a:pt x="208231" y="96836"/>
                </a:lnTo>
                <a:lnTo>
                  <a:pt x="210258" y="95989"/>
                </a:lnTo>
                <a:lnTo>
                  <a:pt x="211609" y="94473"/>
                </a:lnTo>
                <a:lnTo>
                  <a:pt x="212510" y="92509"/>
                </a:lnTo>
                <a:lnTo>
                  <a:pt x="213511" y="87788"/>
                </a:lnTo>
                <a:lnTo>
                  <a:pt x="213956" y="82514"/>
                </a:lnTo>
                <a:lnTo>
                  <a:pt x="215027" y="79774"/>
                </a:lnTo>
                <a:lnTo>
                  <a:pt x="220133" y="71367"/>
                </a:lnTo>
                <a:lnTo>
                  <a:pt x="221661" y="65691"/>
                </a:lnTo>
                <a:lnTo>
                  <a:pt x="222642" y="56191"/>
                </a:lnTo>
                <a:lnTo>
                  <a:pt x="222723" y="56510"/>
                </a:lnTo>
                <a:lnTo>
                  <a:pt x="222863" y="67343"/>
                </a:lnTo>
                <a:lnTo>
                  <a:pt x="222884" y="142890"/>
                </a:lnTo>
                <a:lnTo>
                  <a:pt x="220344" y="156851"/>
                </a:lnTo>
                <a:lnTo>
                  <a:pt x="216993" y="170676"/>
                </a:lnTo>
                <a:lnTo>
                  <a:pt x="215503" y="179996"/>
                </a:lnTo>
                <a:lnTo>
                  <a:pt x="214841" y="192393"/>
                </a:lnTo>
                <a:lnTo>
                  <a:pt x="214468" y="212897"/>
                </a:lnTo>
                <a:lnTo>
                  <a:pt x="214312" y="301833"/>
                </a:lnTo>
                <a:lnTo>
                  <a:pt x="213359" y="307902"/>
                </a:lnTo>
                <a:lnTo>
                  <a:pt x="208420" y="321947"/>
                </a:lnTo>
                <a:lnTo>
                  <a:pt x="206930" y="332317"/>
                </a:lnTo>
                <a:lnTo>
                  <a:pt x="206269" y="343276"/>
                </a:lnTo>
                <a:lnTo>
                  <a:pt x="205974" y="354497"/>
                </a:lnTo>
                <a:lnTo>
                  <a:pt x="205739" y="431334"/>
                </a:lnTo>
                <a:lnTo>
                  <a:pt x="204787" y="434241"/>
                </a:lnTo>
                <a:lnTo>
                  <a:pt x="199848" y="442883"/>
                </a:lnTo>
                <a:lnTo>
                  <a:pt x="198358" y="448614"/>
                </a:lnTo>
                <a:lnTo>
                  <a:pt x="197323" y="462913"/>
                </a:lnTo>
                <a:lnTo>
                  <a:pt x="197166" y="4800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9"/>
          <p:cNvSpPr/>
          <p:nvPr/>
        </p:nvSpPr>
        <p:spPr>
          <a:xfrm>
            <a:off x="3363277" y="3849052"/>
            <a:ext cx="368619" cy="454334"/>
          </a:xfrm>
          <a:custGeom>
            <a:avLst/>
            <a:gdLst/>
            <a:ahLst/>
            <a:cxnLst/>
            <a:rect l="0" t="0" r="0" b="0"/>
            <a:pathLst>
              <a:path w="368619" h="454334">
                <a:moveTo>
                  <a:pt x="188595" y="0"/>
                </a:moveTo>
                <a:lnTo>
                  <a:pt x="188595" y="121638"/>
                </a:lnTo>
                <a:lnTo>
                  <a:pt x="189548" y="124907"/>
                </a:lnTo>
                <a:lnTo>
                  <a:pt x="194486" y="134059"/>
                </a:lnTo>
                <a:lnTo>
                  <a:pt x="197325" y="142803"/>
                </a:lnTo>
                <a:lnTo>
                  <a:pt x="202823" y="151426"/>
                </a:lnTo>
                <a:lnTo>
                  <a:pt x="204444" y="157153"/>
                </a:lnTo>
                <a:lnTo>
                  <a:pt x="205484" y="168591"/>
                </a:lnTo>
                <a:lnTo>
                  <a:pt x="205626" y="174307"/>
                </a:lnTo>
                <a:lnTo>
                  <a:pt x="206617" y="176212"/>
                </a:lnTo>
                <a:lnTo>
                  <a:pt x="208229" y="177482"/>
                </a:lnTo>
                <a:lnTo>
                  <a:pt x="210257" y="178329"/>
                </a:lnTo>
                <a:lnTo>
                  <a:pt x="211609" y="179846"/>
                </a:lnTo>
                <a:lnTo>
                  <a:pt x="212510" y="181810"/>
                </a:lnTo>
                <a:lnTo>
                  <a:pt x="213111" y="184071"/>
                </a:lnTo>
                <a:lnTo>
                  <a:pt x="214464" y="185580"/>
                </a:lnTo>
                <a:lnTo>
                  <a:pt x="216318" y="186585"/>
                </a:lnTo>
                <a:lnTo>
                  <a:pt x="220919" y="187701"/>
                </a:lnTo>
                <a:lnTo>
                  <a:pt x="226139" y="188198"/>
                </a:lnTo>
                <a:lnTo>
                  <a:pt x="227911" y="187378"/>
                </a:lnTo>
                <a:lnTo>
                  <a:pt x="229094" y="185878"/>
                </a:lnTo>
                <a:lnTo>
                  <a:pt x="229881" y="183927"/>
                </a:lnTo>
                <a:lnTo>
                  <a:pt x="231359" y="182625"/>
                </a:lnTo>
                <a:lnTo>
                  <a:pt x="233297" y="181758"/>
                </a:lnTo>
                <a:lnTo>
                  <a:pt x="235541" y="181179"/>
                </a:lnTo>
                <a:lnTo>
                  <a:pt x="237038" y="179841"/>
                </a:lnTo>
                <a:lnTo>
                  <a:pt x="238035" y="177997"/>
                </a:lnTo>
                <a:lnTo>
                  <a:pt x="238700" y="175815"/>
                </a:lnTo>
                <a:lnTo>
                  <a:pt x="241049" y="174360"/>
                </a:lnTo>
                <a:lnTo>
                  <a:pt x="248737" y="172743"/>
                </a:lnTo>
                <a:lnTo>
                  <a:pt x="259226" y="171833"/>
                </a:lnTo>
                <a:lnTo>
                  <a:pt x="261400" y="170753"/>
                </a:lnTo>
                <a:lnTo>
                  <a:pt x="262849" y="169081"/>
                </a:lnTo>
                <a:lnTo>
                  <a:pt x="263815" y="167013"/>
                </a:lnTo>
                <a:lnTo>
                  <a:pt x="265411" y="165635"/>
                </a:lnTo>
                <a:lnTo>
                  <a:pt x="267428" y="164715"/>
                </a:lnTo>
                <a:lnTo>
                  <a:pt x="269726" y="164103"/>
                </a:lnTo>
                <a:lnTo>
                  <a:pt x="271257" y="162742"/>
                </a:lnTo>
                <a:lnTo>
                  <a:pt x="272278" y="160882"/>
                </a:lnTo>
                <a:lnTo>
                  <a:pt x="272959" y="158690"/>
                </a:lnTo>
                <a:lnTo>
                  <a:pt x="274365" y="157228"/>
                </a:lnTo>
                <a:lnTo>
                  <a:pt x="276255" y="156254"/>
                </a:lnTo>
                <a:lnTo>
                  <a:pt x="278468" y="155604"/>
                </a:lnTo>
                <a:lnTo>
                  <a:pt x="283466" y="152342"/>
                </a:lnTo>
                <a:lnTo>
                  <a:pt x="286132" y="150139"/>
                </a:lnTo>
                <a:lnTo>
                  <a:pt x="287910" y="147717"/>
                </a:lnTo>
                <a:lnTo>
                  <a:pt x="291364" y="139759"/>
                </a:lnTo>
                <a:lnTo>
                  <a:pt x="297044" y="131368"/>
                </a:lnTo>
                <a:lnTo>
                  <a:pt x="301986" y="117460"/>
                </a:lnTo>
                <a:lnTo>
                  <a:pt x="304194" y="112596"/>
                </a:lnTo>
                <a:lnTo>
                  <a:pt x="306619" y="109354"/>
                </a:lnTo>
                <a:lnTo>
                  <a:pt x="309187" y="107193"/>
                </a:lnTo>
                <a:lnTo>
                  <a:pt x="311852" y="105752"/>
                </a:lnTo>
                <a:lnTo>
                  <a:pt x="313629" y="103839"/>
                </a:lnTo>
                <a:lnTo>
                  <a:pt x="314814" y="101611"/>
                </a:lnTo>
                <a:lnTo>
                  <a:pt x="316130" y="96595"/>
                </a:lnTo>
                <a:lnTo>
                  <a:pt x="316715" y="91191"/>
                </a:lnTo>
                <a:lnTo>
                  <a:pt x="317823" y="89370"/>
                </a:lnTo>
                <a:lnTo>
                  <a:pt x="319514" y="88155"/>
                </a:lnTo>
                <a:lnTo>
                  <a:pt x="321595" y="87345"/>
                </a:lnTo>
                <a:lnTo>
                  <a:pt x="322981" y="85853"/>
                </a:lnTo>
                <a:lnTo>
                  <a:pt x="323906" y="83905"/>
                </a:lnTo>
                <a:lnTo>
                  <a:pt x="324933" y="79201"/>
                </a:lnTo>
                <a:lnTo>
                  <a:pt x="325512" y="73103"/>
                </a:lnTo>
                <a:lnTo>
                  <a:pt x="325593" y="73500"/>
                </a:lnTo>
                <a:lnTo>
                  <a:pt x="325741" y="86157"/>
                </a:lnTo>
                <a:lnTo>
                  <a:pt x="325752" y="101792"/>
                </a:lnTo>
                <a:lnTo>
                  <a:pt x="326706" y="105961"/>
                </a:lnTo>
                <a:lnTo>
                  <a:pt x="332598" y="117333"/>
                </a:lnTo>
                <a:lnTo>
                  <a:pt x="337687" y="127078"/>
                </a:lnTo>
                <a:lnTo>
                  <a:pt x="340583" y="137759"/>
                </a:lnTo>
                <a:lnTo>
                  <a:pt x="342213" y="151943"/>
                </a:lnTo>
                <a:lnTo>
                  <a:pt x="342765" y="165268"/>
                </a:lnTo>
                <a:lnTo>
                  <a:pt x="348765" y="183917"/>
                </a:lnTo>
                <a:lnTo>
                  <a:pt x="350269" y="194771"/>
                </a:lnTo>
                <a:lnTo>
                  <a:pt x="353477" y="203405"/>
                </a:lnTo>
                <a:lnTo>
                  <a:pt x="355666" y="207041"/>
                </a:lnTo>
                <a:lnTo>
                  <a:pt x="358099" y="216161"/>
                </a:lnTo>
                <a:lnTo>
                  <a:pt x="360133" y="226564"/>
                </a:lnTo>
                <a:lnTo>
                  <a:pt x="364211" y="237538"/>
                </a:lnTo>
                <a:lnTo>
                  <a:pt x="367312" y="249875"/>
                </a:lnTo>
                <a:lnTo>
                  <a:pt x="368359" y="262577"/>
                </a:lnTo>
                <a:lnTo>
                  <a:pt x="368567" y="274258"/>
                </a:lnTo>
                <a:lnTo>
                  <a:pt x="368618" y="345755"/>
                </a:lnTo>
                <a:lnTo>
                  <a:pt x="364067" y="358880"/>
                </a:lnTo>
                <a:lnTo>
                  <a:pt x="361774" y="362126"/>
                </a:lnTo>
                <a:lnTo>
                  <a:pt x="359293" y="364290"/>
                </a:lnTo>
                <a:lnTo>
                  <a:pt x="356686" y="365732"/>
                </a:lnTo>
                <a:lnTo>
                  <a:pt x="354948" y="367647"/>
                </a:lnTo>
                <a:lnTo>
                  <a:pt x="353790" y="369875"/>
                </a:lnTo>
                <a:lnTo>
                  <a:pt x="352502" y="374892"/>
                </a:lnTo>
                <a:lnTo>
                  <a:pt x="351930" y="380296"/>
                </a:lnTo>
                <a:lnTo>
                  <a:pt x="350825" y="383071"/>
                </a:lnTo>
                <a:lnTo>
                  <a:pt x="347058" y="388693"/>
                </a:lnTo>
                <a:lnTo>
                  <a:pt x="336877" y="400064"/>
                </a:lnTo>
                <a:lnTo>
                  <a:pt x="322857" y="414340"/>
                </a:lnTo>
                <a:lnTo>
                  <a:pt x="314313" y="422911"/>
                </a:lnTo>
                <a:lnTo>
                  <a:pt x="311459" y="424815"/>
                </a:lnTo>
                <a:lnTo>
                  <a:pt x="305749" y="426932"/>
                </a:lnTo>
                <a:lnTo>
                  <a:pt x="297179" y="428123"/>
                </a:lnTo>
                <a:lnTo>
                  <a:pt x="294322" y="429243"/>
                </a:lnTo>
                <a:lnTo>
                  <a:pt x="284798" y="435370"/>
                </a:lnTo>
                <a:lnTo>
                  <a:pt x="275484" y="440513"/>
                </a:lnTo>
                <a:lnTo>
                  <a:pt x="267535" y="443434"/>
                </a:lnTo>
                <a:lnTo>
                  <a:pt x="257705" y="445078"/>
                </a:lnTo>
                <a:lnTo>
                  <a:pt x="248759" y="445565"/>
                </a:lnTo>
                <a:lnTo>
                  <a:pt x="245850" y="445633"/>
                </a:lnTo>
                <a:lnTo>
                  <a:pt x="242957" y="446631"/>
                </a:lnTo>
                <a:lnTo>
                  <a:pt x="234336" y="451635"/>
                </a:lnTo>
                <a:lnTo>
                  <a:pt x="228609" y="453139"/>
                </a:lnTo>
                <a:lnTo>
                  <a:pt x="220349" y="453808"/>
                </a:lnTo>
                <a:lnTo>
                  <a:pt x="210328" y="454105"/>
                </a:lnTo>
                <a:lnTo>
                  <a:pt x="162059" y="454329"/>
                </a:lnTo>
                <a:lnTo>
                  <a:pt x="153759" y="454333"/>
                </a:lnTo>
                <a:lnTo>
                  <a:pt x="144416" y="453384"/>
                </a:lnTo>
                <a:lnTo>
                  <a:pt x="134378" y="451799"/>
                </a:lnTo>
                <a:lnTo>
                  <a:pt x="123875" y="449789"/>
                </a:lnTo>
                <a:lnTo>
                  <a:pt x="114968" y="448450"/>
                </a:lnTo>
                <a:lnTo>
                  <a:pt x="107126" y="447556"/>
                </a:lnTo>
                <a:lnTo>
                  <a:pt x="99992" y="446961"/>
                </a:lnTo>
                <a:lnTo>
                  <a:pt x="93331" y="445612"/>
                </a:lnTo>
                <a:lnTo>
                  <a:pt x="86986" y="443760"/>
                </a:lnTo>
                <a:lnTo>
                  <a:pt x="75808" y="439161"/>
                </a:lnTo>
                <a:lnTo>
                  <a:pt x="67665" y="433943"/>
                </a:lnTo>
                <a:lnTo>
                  <a:pt x="58331" y="430989"/>
                </a:lnTo>
                <a:lnTo>
                  <a:pt x="47832" y="428723"/>
                </a:lnTo>
                <a:lnTo>
                  <a:pt x="36817" y="424541"/>
                </a:lnTo>
                <a:lnTo>
                  <a:pt x="33117" y="422093"/>
                </a:lnTo>
                <a:lnTo>
                  <a:pt x="30650" y="419507"/>
                </a:lnTo>
                <a:lnTo>
                  <a:pt x="29006" y="416832"/>
                </a:lnTo>
                <a:lnTo>
                  <a:pt x="26957" y="415048"/>
                </a:lnTo>
                <a:lnTo>
                  <a:pt x="24639" y="413859"/>
                </a:lnTo>
                <a:lnTo>
                  <a:pt x="19523" y="412537"/>
                </a:lnTo>
                <a:lnTo>
                  <a:pt x="14074" y="411950"/>
                </a:lnTo>
                <a:lnTo>
                  <a:pt x="11288" y="410841"/>
                </a:lnTo>
                <a:lnTo>
                  <a:pt x="5652" y="407068"/>
                </a:lnTo>
                <a:lnTo>
                  <a:pt x="3768" y="404729"/>
                </a:lnTo>
                <a:lnTo>
                  <a:pt x="2512" y="402217"/>
                </a:lnTo>
                <a:lnTo>
                  <a:pt x="1116" y="396886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0"/>
          <p:cNvSpPr/>
          <p:nvPr/>
        </p:nvSpPr>
        <p:spPr>
          <a:xfrm>
            <a:off x="4014787" y="3849052"/>
            <a:ext cx="128589" cy="25685"/>
          </a:xfrm>
          <a:custGeom>
            <a:avLst/>
            <a:gdLst/>
            <a:ahLst/>
            <a:cxnLst/>
            <a:rect l="0" t="0" r="0" b="0"/>
            <a:pathLst>
              <a:path w="128589" h="25685">
                <a:moveTo>
                  <a:pt x="0" y="8573"/>
                </a:moveTo>
                <a:lnTo>
                  <a:pt x="0" y="13123"/>
                </a:lnTo>
                <a:lnTo>
                  <a:pt x="953" y="14464"/>
                </a:lnTo>
                <a:lnTo>
                  <a:pt x="2540" y="15358"/>
                </a:lnTo>
                <a:lnTo>
                  <a:pt x="4551" y="15953"/>
                </a:lnTo>
                <a:lnTo>
                  <a:pt x="5892" y="17303"/>
                </a:lnTo>
                <a:lnTo>
                  <a:pt x="6785" y="19156"/>
                </a:lnTo>
                <a:lnTo>
                  <a:pt x="7381" y="21343"/>
                </a:lnTo>
                <a:lnTo>
                  <a:pt x="8730" y="22801"/>
                </a:lnTo>
                <a:lnTo>
                  <a:pt x="10583" y="23773"/>
                </a:lnTo>
                <a:lnTo>
                  <a:pt x="12770" y="24421"/>
                </a:lnTo>
                <a:lnTo>
                  <a:pt x="15181" y="24853"/>
                </a:lnTo>
                <a:lnTo>
                  <a:pt x="17741" y="25142"/>
                </a:lnTo>
                <a:lnTo>
                  <a:pt x="20400" y="25333"/>
                </a:lnTo>
                <a:lnTo>
                  <a:pt x="23125" y="25462"/>
                </a:lnTo>
                <a:lnTo>
                  <a:pt x="28693" y="25604"/>
                </a:lnTo>
                <a:lnTo>
                  <a:pt x="37182" y="25684"/>
                </a:lnTo>
                <a:lnTo>
                  <a:pt x="40028" y="24742"/>
                </a:lnTo>
                <a:lnTo>
                  <a:pt x="42878" y="23163"/>
                </a:lnTo>
                <a:lnTo>
                  <a:pt x="45731" y="21157"/>
                </a:lnTo>
                <a:lnTo>
                  <a:pt x="48585" y="19819"/>
                </a:lnTo>
                <a:lnTo>
                  <a:pt x="51439" y="18928"/>
                </a:lnTo>
                <a:lnTo>
                  <a:pt x="54296" y="18334"/>
                </a:lnTo>
                <a:lnTo>
                  <a:pt x="57152" y="17937"/>
                </a:lnTo>
                <a:lnTo>
                  <a:pt x="60009" y="17673"/>
                </a:lnTo>
                <a:lnTo>
                  <a:pt x="62866" y="17497"/>
                </a:lnTo>
                <a:lnTo>
                  <a:pt x="65723" y="16427"/>
                </a:lnTo>
                <a:lnTo>
                  <a:pt x="68580" y="14762"/>
                </a:lnTo>
                <a:lnTo>
                  <a:pt x="71438" y="12699"/>
                </a:lnTo>
                <a:lnTo>
                  <a:pt x="75248" y="11323"/>
                </a:lnTo>
                <a:lnTo>
                  <a:pt x="79693" y="10406"/>
                </a:lnTo>
                <a:lnTo>
                  <a:pt x="84561" y="9795"/>
                </a:lnTo>
                <a:lnTo>
                  <a:pt x="88759" y="9388"/>
                </a:lnTo>
                <a:lnTo>
                  <a:pt x="92510" y="9116"/>
                </a:lnTo>
                <a:lnTo>
                  <a:pt x="95964" y="8935"/>
                </a:lnTo>
                <a:lnTo>
                  <a:pt x="102341" y="8734"/>
                </a:lnTo>
                <a:lnTo>
                  <a:pt x="117088" y="8594"/>
                </a:lnTo>
                <a:lnTo>
                  <a:pt x="122841" y="8582"/>
                </a:lnTo>
                <a:lnTo>
                  <a:pt x="124757" y="7626"/>
                </a:lnTo>
                <a:lnTo>
                  <a:pt x="126034" y="6037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31"/>
          <p:cNvSpPr/>
          <p:nvPr/>
        </p:nvSpPr>
        <p:spPr>
          <a:xfrm>
            <a:off x="3971925" y="3951922"/>
            <a:ext cx="154305" cy="17143"/>
          </a:xfrm>
          <a:custGeom>
            <a:avLst/>
            <a:gdLst/>
            <a:ahLst/>
            <a:cxnLst/>
            <a:rect l="0" t="0" r="0" b="0"/>
            <a:pathLst>
              <a:path w="154305" h="17143">
                <a:moveTo>
                  <a:pt x="0" y="8573"/>
                </a:moveTo>
                <a:lnTo>
                  <a:pt x="41711" y="8573"/>
                </a:lnTo>
                <a:lnTo>
                  <a:pt x="45904" y="9525"/>
                </a:lnTo>
                <a:lnTo>
                  <a:pt x="49653" y="11113"/>
                </a:lnTo>
                <a:lnTo>
                  <a:pt x="53104" y="13123"/>
                </a:lnTo>
                <a:lnTo>
                  <a:pt x="56357" y="14464"/>
                </a:lnTo>
                <a:lnTo>
                  <a:pt x="59479" y="15358"/>
                </a:lnTo>
                <a:lnTo>
                  <a:pt x="62513" y="15954"/>
                </a:lnTo>
                <a:lnTo>
                  <a:pt x="65487" y="16351"/>
                </a:lnTo>
                <a:lnTo>
                  <a:pt x="68423" y="16615"/>
                </a:lnTo>
                <a:lnTo>
                  <a:pt x="71333" y="16792"/>
                </a:lnTo>
                <a:lnTo>
                  <a:pt x="77106" y="16988"/>
                </a:lnTo>
                <a:lnTo>
                  <a:pt x="88573" y="17114"/>
                </a:lnTo>
                <a:lnTo>
                  <a:pt x="105726" y="17142"/>
                </a:lnTo>
                <a:lnTo>
                  <a:pt x="108584" y="16191"/>
                </a:lnTo>
                <a:lnTo>
                  <a:pt x="111442" y="14604"/>
                </a:lnTo>
                <a:lnTo>
                  <a:pt x="114299" y="12594"/>
                </a:lnTo>
                <a:lnTo>
                  <a:pt x="117157" y="11253"/>
                </a:lnTo>
                <a:lnTo>
                  <a:pt x="120015" y="10360"/>
                </a:lnTo>
                <a:lnTo>
                  <a:pt x="122872" y="9764"/>
                </a:lnTo>
                <a:lnTo>
                  <a:pt x="125730" y="9367"/>
                </a:lnTo>
                <a:lnTo>
                  <a:pt x="128587" y="9102"/>
                </a:lnTo>
                <a:lnTo>
                  <a:pt x="131444" y="8926"/>
                </a:lnTo>
                <a:lnTo>
                  <a:pt x="133350" y="7855"/>
                </a:lnTo>
                <a:lnTo>
                  <a:pt x="134620" y="6189"/>
                </a:lnTo>
                <a:lnTo>
                  <a:pt x="135466" y="4126"/>
                </a:lnTo>
                <a:lnTo>
                  <a:pt x="136983" y="2751"/>
                </a:lnTo>
                <a:lnTo>
                  <a:pt x="138947" y="1834"/>
                </a:lnTo>
                <a:lnTo>
                  <a:pt x="141209" y="1223"/>
                </a:lnTo>
                <a:lnTo>
                  <a:pt x="143669" y="815"/>
                </a:lnTo>
                <a:lnTo>
                  <a:pt x="146262" y="544"/>
                </a:lnTo>
                <a:lnTo>
                  <a:pt x="15430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32"/>
          <p:cNvSpPr/>
          <p:nvPr/>
        </p:nvSpPr>
        <p:spPr>
          <a:xfrm>
            <a:off x="4306252" y="3566160"/>
            <a:ext cx="385764" cy="480061"/>
          </a:xfrm>
          <a:custGeom>
            <a:avLst/>
            <a:gdLst/>
            <a:ahLst/>
            <a:cxnLst/>
            <a:rect l="0" t="0" r="0" b="0"/>
            <a:pathLst>
              <a:path w="385764" h="480061">
                <a:moveTo>
                  <a:pt x="385763" y="0"/>
                </a:moveTo>
                <a:lnTo>
                  <a:pt x="381212" y="0"/>
                </a:lnTo>
                <a:lnTo>
                  <a:pt x="379871" y="952"/>
                </a:lnTo>
                <a:lnTo>
                  <a:pt x="378977" y="2540"/>
                </a:lnTo>
                <a:lnTo>
                  <a:pt x="378381" y="4551"/>
                </a:lnTo>
                <a:lnTo>
                  <a:pt x="377032" y="5891"/>
                </a:lnTo>
                <a:lnTo>
                  <a:pt x="375180" y="6785"/>
                </a:lnTo>
                <a:lnTo>
                  <a:pt x="370582" y="7778"/>
                </a:lnTo>
                <a:lnTo>
                  <a:pt x="359868" y="8415"/>
                </a:lnTo>
                <a:lnTo>
                  <a:pt x="348880" y="8526"/>
                </a:lnTo>
                <a:lnTo>
                  <a:pt x="332652" y="8563"/>
                </a:lnTo>
                <a:lnTo>
                  <a:pt x="329400" y="9519"/>
                </a:lnTo>
                <a:lnTo>
                  <a:pt x="319321" y="15414"/>
                </a:lnTo>
                <a:lnTo>
                  <a:pt x="309878" y="20503"/>
                </a:lnTo>
                <a:lnTo>
                  <a:pt x="299331" y="23400"/>
                </a:lnTo>
                <a:lnTo>
                  <a:pt x="287341" y="24687"/>
                </a:lnTo>
                <a:lnTo>
                  <a:pt x="280144" y="25031"/>
                </a:lnTo>
                <a:lnTo>
                  <a:pt x="257161" y="25582"/>
                </a:lnTo>
                <a:lnTo>
                  <a:pt x="251451" y="26579"/>
                </a:lnTo>
                <a:lnTo>
                  <a:pt x="244787" y="28197"/>
                </a:lnTo>
                <a:lnTo>
                  <a:pt x="237486" y="30228"/>
                </a:lnTo>
                <a:lnTo>
                  <a:pt x="229762" y="31582"/>
                </a:lnTo>
                <a:lnTo>
                  <a:pt x="221754" y="32485"/>
                </a:lnTo>
                <a:lnTo>
                  <a:pt x="213558" y="33086"/>
                </a:lnTo>
                <a:lnTo>
                  <a:pt x="205238" y="33487"/>
                </a:lnTo>
                <a:lnTo>
                  <a:pt x="188372" y="33933"/>
                </a:lnTo>
                <a:lnTo>
                  <a:pt x="101324" y="34287"/>
                </a:lnTo>
                <a:lnTo>
                  <a:pt x="95172" y="35240"/>
                </a:lnTo>
                <a:lnTo>
                  <a:pt x="85796" y="38840"/>
                </a:lnTo>
                <a:lnTo>
                  <a:pt x="78454" y="41074"/>
                </a:lnTo>
                <a:lnTo>
                  <a:pt x="66426" y="42332"/>
                </a:lnTo>
                <a:lnTo>
                  <a:pt x="57145" y="42627"/>
                </a:lnTo>
                <a:lnTo>
                  <a:pt x="43426" y="42815"/>
                </a:lnTo>
                <a:lnTo>
                  <a:pt x="14297" y="42861"/>
                </a:lnTo>
                <a:lnTo>
                  <a:pt x="12389" y="43814"/>
                </a:lnTo>
                <a:lnTo>
                  <a:pt x="11117" y="45402"/>
                </a:lnTo>
                <a:lnTo>
                  <a:pt x="10269" y="47413"/>
                </a:lnTo>
                <a:lnTo>
                  <a:pt x="9075" y="54794"/>
                </a:lnTo>
                <a:lnTo>
                  <a:pt x="8672" y="66774"/>
                </a:lnTo>
                <a:lnTo>
                  <a:pt x="8573" y="224194"/>
                </a:lnTo>
                <a:lnTo>
                  <a:pt x="9525" y="226615"/>
                </a:lnTo>
                <a:lnTo>
                  <a:pt x="11113" y="228229"/>
                </a:lnTo>
                <a:lnTo>
                  <a:pt x="13123" y="229305"/>
                </a:lnTo>
                <a:lnTo>
                  <a:pt x="14464" y="229070"/>
                </a:lnTo>
                <a:lnTo>
                  <a:pt x="15358" y="227961"/>
                </a:lnTo>
                <a:lnTo>
                  <a:pt x="15953" y="226268"/>
                </a:lnTo>
                <a:lnTo>
                  <a:pt x="21343" y="219336"/>
                </a:lnTo>
                <a:lnTo>
                  <a:pt x="28972" y="211250"/>
                </a:lnTo>
                <a:lnTo>
                  <a:pt x="37006" y="205649"/>
                </a:lnTo>
                <a:lnTo>
                  <a:pt x="45975" y="200937"/>
                </a:lnTo>
                <a:lnTo>
                  <a:pt x="53135" y="198842"/>
                </a:lnTo>
                <a:lnTo>
                  <a:pt x="56379" y="196379"/>
                </a:lnTo>
                <a:lnTo>
                  <a:pt x="62523" y="188562"/>
                </a:lnTo>
                <a:lnTo>
                  <a:pt x="67399" y="185715"/>
                </a:lnTo>
                <a:lnTo>
                  <a:pt x="73508" y="183818"/>
                </a:lnTo>
                <a:lnTo>
                  <a:pt x="80438" y="182553"/>
                </a:lnTo>
                <a:lnTo>
                  <a:pt x="86962" y="180757"/>
                </a:lnTo>
                <a:lnTo>
                  <a:pt x="93218" y="178607"/>
                </a:lnTo>
                <a:lnTo>
                  <a:pt x="99293" y="176221"/>
                </a:lnTo>
                <a:lnTo>
                  <a:pt x="106200" y="174631"/>
                </a:lnTo>
                <a:lnTo>
                  <a:pt x="113663" y="173570"/>
                </a:lnTo>
                <a:lnTo>
                  <a:pt x="127669" y="172392"/>
                </a:lnTo>
                <a:lnTo>
                  <a:pt x="137069" y="171868"/>
                </a:lnTo>
                <a:lnTo>
                  <a:pt x="146963" y="169096"/>
                </a:lnTo>
                <a:lnTo>
                  <a:pt x="156757" y="165641"/>
                </a:lnTo>
                <a:lnTo>
                  <a:pt x="168578" y="163696"/>
                </a:lnTo>
                <a:lnTo>
                  <a:pt x="178429" y="163241"/>
                </a:lnTo>
                <a:lnTo>
                  <a:pt x="194684" y="162985"/>
                </a:lnTo>
                <a:lnTo>
                  <a:pt x="246206" y="162878"/>
                </a:lnTo>
                <a:lnTo>
                  <a:pt x="249862" y="163830"/>
                </a:lnTo>
                <a:lnTo>
                  <a:pt x="252299" y="165418"/>
                </a:lnTo>
                <a:lnTo>
                  <a:pt x="253925" y="167428"/>
                </a:lnTo>
                <a:lnTo>
                  <a:pt x="255961" y="168769"/>
                </a:lnTo>
                <a:lnTo>
                  <a:pt x="260763" y="170258"/>
                </a:lnTo>
                <a:lnTo>
                  <a:pt x="263377" y="172560"/>
                </a:lnTo>
                <a:lnTo>
                  <a:pt x="274416" y="187403"/>
                </a:lnTo>
                <a:lnTo>
                  <a:pt x="285769" y="199789"/>
                </a:lnTo>
                <a:lnTo>
                  <a:pt x="287667" y="202725"/>
                </a:lnTo>
                <a:lnTo>
                  <a:pt x="291292" y="211408"/>
                </a:lnTo>
                <a:lnTo>
                  <a:pt x="295516" y="217149"/>
                </a:lnTo>
                <a:lnTo>
                  <a:pt x="297023" y="220966"/>
                </a:lnTo>
                <a:lnTo>
                  <a:pt x="300097" y="234487"/>
                </a:lnTo>
                <a:lnTo>
                  <a:pt x="305664" y="244949"/>
                </a:lnTo>
                <a:lnTo>
                  <a:pt x="307301" y="251106"/>
                </a:lnTo>
                <a:lnTo>
                  <a:pt x="308438" y="265701"/>
                </a:lnTo>
                <a:lnTo>
                  <a:pt x="308576" y="277168"/>
                </a:lnTo>
                <a:lnTo>
                  <a:pt x="308609" y="311114"/>
                </a:lnTo>
                <a:lnTo>
                  <a:pt x="306070" y="319565"/>
                </a:lnTo>
                <a:lnTo>
                  <a:pt x="302718" y="328719"/>
                </a:lnTo>
                <a:lnTo>
                  <a:pt x="299880" y="340180"/>
                </a:lnTo>
                <a:lnTo>
                  <a:pt x="294381" y="354265"/>
                </a:lnTo>
                <a:lnTo>
                  <a:pt x="292761" y="361603"/>
                </a:lnTo>
                <a:lnTo>
                  <a:pt x="289501" y="368040"/>
                </a:lnTo>
                <a:lnTo>
                  <a:pt x="287299" y="371090"/>
                </a:lnTo>
                <a:lnTo>
                  <a:pt x="284851" y="377019"/>
                </a:lnTo>
                <a:lnTo>
                  <a:pt x="282810" y="383781"/>
                </a:lnTo>
                <a:lnTo>
                  <a:pt x="276307" y="397346"/>
                </a:lnTo>
                <a:lnTo>
                  <a:pt x="265575" y="410946"/>
                </a:lnTo>
                <a:lnTo>
                  <a:pt x="262775" y="413981"/>
                </a:lnTo>
                <a:lnTo>
                  <a:pt x="260909" y="416957"/>
                </a:lnTo>
                <a:lnTo>
                  <a:pt x="257329" y="425697"/>
                </a:lnTo>
                <a:lnTo>
                  <a:pt x="248069" y="437183"/>
                </a:lnTo>
                <a:lnTo>
                  <a:pt x="237067" y="448624"/>
                </a:lnTo>
                <a:lnTo>
                  <a:pt x="228871" y="454341"/>
                </a:lnTo>
                <a:lnTo>
                  <a:pt x="219831" y="460057"/>
                </a:lnTo>
                <a:lnTo>
                  <a:pt x="208433" y="468630"/>
                </a:lnTo>
                <a:lnTo>
                  <a:pt x="198682" y="474345"/>
                </a:lnTo>
                <a:lnTo>
                  <a:pt x="187998" y="477519"/>
                </a:lnTo>
                <a:lnTo>
                  <a:pt x="176900" y="478931"/>
                </a:lnTo>
                <a:lnTo>
                  <a:pt x="165617" y="479558"/>
                </a:lnTo>
                <a:lnTo>
                  <a:pt x="156793" y="479837"/>
                </a:lnTo>
                <a:lnTo>
                  <a:pt x="143929" y="479994"/>
                </a:lnTo>
                <a:lnTo>
                  <a:pt x="57298" y="480060"/>
                </a:lnTo>
                <a:lnTo>
                  <a:pt x="54391" y="479107"/>
                </a:lnTo>
                <a:lnTo>
                  <a:pt x="45749" y="474168"/>
                </a:lnTo>
                <a:lnTo>
                  <a:pt x="40018" y="472679"/>
                </a:lnTo>
                <a:lnTo>
                  <a:pt x="38108" y="471329"/>
                </a:lnTo>
                <a:lnTo>
                  <a:pt x="36836" y="469477"/>
                </a:lnTo>
                <a:lnTo>
                  <a:pt x="35987" y="467289"/>
                </a:lnTo>
                <a:lnTo>
                  <a:pt x="34469" y="465831"/>
                </a:lnTo>
                <a:lnTo>
                  <a:pt x="32504" y="464859"/>
                </a:lnTo>
                <a:lnTo>
                  <a:pt x="30242" y="464211"/>
                </a:lnTo>
                <a:lnTo>
                  <a:pt x="25189" y="460951"/>
                </a:lnTo>
                <a:lnTo>
                  <a:pt x="22507" y="458748"/>
                </a:lnTo>
                <a:lnTo>
                  <a:pt x="20720" y="456327"/>
                </a:lnTo>
                <a:lnTo>
                  <a:pt x="18734" y="451097"/>
                </a:lnTo>
                <a:lnTo>
                  <a:pt x="17252" y="449321"/>
                </a:lnTo>
                <a:lnTo>
                  <a:pt x="15311" y="448137"/>
                </a:lnTo>
                <a:lnTo>
                  <a:pt x="13065" y="447348"/>
                </a:lnTo>
                <a:lnTo>
                  <a:pt x="11567" y="445869"/>
                </a:lnTo>
                <a:lnTo>
                  <a:pt x="10569" y="443931"/>
                </a:lnTo>
                <a:lnTo>
                  <a:pt x="9903" y="441686"/>
                </a:lnTo>
                <a:lnTo>
                  <a:pt x="8508" y="440190"/>
                </a:lnTo>
                <a:lnTo>
                  <a:pt x="6624" y="439192"/>
                </a:lnTo>
                <a:lnTo>
                  <a:pt x="4416" y="438527"/>
                </a:lnTo>
                <a:lnTo>
                  <a:pt x="2944" y="437132"/>
                </a:lnTo>
                <a:lnTo>
                  <a:pt x="1962" y="435248"/>
                </a:lnTo>
                <a:lnTo>
                  <a:pt x="872" y="430616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33"/>
          <p:cNvSpPr/>
          <p:nvPr/>
        </p:nvSpPr>
        <p:spPr>
          <a:xfrm>
            <a:off x="4812029" y="3497579"/>
            <a:ext cx="265745" cy="505779"/>
          </a:xfrm>
          <a:custGeom>
            <a:avLst/>
            <a:gdLst/>
            <a:ahLst/>
            <a:cxnLst/>
            <a:rect l="0" t="0" r="0" b="0"/>
            <a:pathLst>
              <a:path w="265745" h="505779">
                <a:moveTo>
                  <a:pt x="94298" y="0"/>
                </a:moveTo>
                <a:lnTo>
                  <a:pt x="89748" y="0"/>
                </a:lnTo>
                <a:lnTo>
                  <a:pt x="87454" y="953"/>
                </a:lnTo>
                <a:lnTo>
                  <a:pt x="82366" y="4552"/>
                </a:lnTo>
                <a:lnTo>
                  <a:pt x="80629" y="6845"/>
                </a:lnTo>
                <a:lnTo>
                  <a:pt x="79470" y="9326"/>
                </a:lnTo>
                <a:lnTo>
                  <a:pt x="75300" y="19909"/>
                </a:lnTo>
                <a:lnTo>
                  <a:pt x="70614" y="28851"/>
                </a:lnTo>
                <a:lnTo>
                  <a:pt x="62621" y="40193"/>
                </a:lnTo>
                <a:lnTo>
                  <a:pt x="57042" y="49931"/>
                </a:lnTo>
                <a:lnTo>
                  <a:pt x="51387" y="58069"/>
                </a:lnTo>
                <a:lnTo>
                  <a:pt x="48546" y="61573"/>
                </a:lnTo>
                <a:lnTo>
                  <a:pt x="45389" y="68006"/>
                </a:lnTo>
                <a:lnTo>
                  <a:pt x="41072" y="82063"/>
                </a:lnTo>
                <a:lnTo>
                  <a:pt x="36352" y="94575"/>
                </a:lnTo>
                <a:lnTo>
                  <a:pt x="29292" y="106975"/>
                </a:lnTo>
                <a:lnTo>
                  <a:pt x="27307" y="113585"/>
                </a:lnTo>
                <a:lnTo>
                  <a:pt x="26189" y="127212"/>
                </a:lnTo>
                <a:lnTo>
                  <a:pt x="23387" y="137819"/>
                </a:lnTo>
                <a:lnTo>
                  <a:pt x="18967" y="147931"/>
                </a:lnTo>
                <a:lnTo>
                  <a:pt x="12076" y="158978"/>
                </a:lnTo>
                <a:lnTo>
                  <a:pt x="8658" y="170189"/>
                </a:lnTo>
                <a:lnTo>
                  <a:pt x="4483" y="183273"/>
                </a:lnTo>
                <a:lnTo>
                  <a:pt x="1993" y="196073"/>
                </a:lnTo>
                <a:lnTo>
                  <a:pt x="886" y="208111"/>
                </a:lnTo>
                <a:lnTo>
                  <a:pt x="394" y="219812"/>
                </a:lnTo>
                <a:lnTo>
                  <a:pt x="117" y="237109"/>
                </a:lnTo>
                <a:lnTo>
                  <a:pt x="0" y="352743"/>
                </a:lnTo>
                <a:lnTo>
                  <a:pt x="953" y="356129"/>
                </a:lnTo>
                <a:lnTo>
                  <a:pt x="5892" y="365447"/>
                </a:lnTo>
                <a:lnTo>
                  <a:pt x="7382" y="371336"/>
                </a:lnTo>
                <a:lnTo>
                  <a:pt x="8416" y="385745"/>
                </a:lnTo>
                <a:lnTo>
                  <a:pt x="8469" y="388608"/>
                </a:lnTo>
                <a:lnTo>
                  <a:pt x="13093" y="401740"/>
                </a:lnTo>
                <a:lnTo>
                  <a:pt x="22236" y="416401"/>
                </a:lnTo>
                <a:lnTo>
                  <a:pt x="24171" y="422557"/>
                </a:lnTo>
                <a:lnTo>
                  <a:pt x="26592" y="425533"/>
                </a:lnTo>
                <a:lnTo>
                  <a:pt x="34361" y="431378"/>
                </a:lnTo>
                <a:lnTo>
                  <a:pt x="37195" y="434271"/>
                </a:lnTo>
                <a:lnTo>
                  <a:pt x="39084" y="437152"/>
                </a:lnTo>
                <a:lnTo>
                  <a:pt x="40344" y="440024"/>
                </a:lnTo>
                <a:lnTo>
                  <a:pt x="43088" y="442892"/>
                </a:lnTo>
                <a:lnTo>
                  <a:pt x="51218" y="448619"/>
                </a:lnTo>
                <a:lnTo>
                  <a:pt x="58642" y="451799"/>
                </a:lnTo>
                <a:lnTo>
                  <a:pt x="61954" y="452647"/>
                </a:lnTo>
                <a:lnTo>
                  <a:pt x="64164" y="454165"/>
                </a:lnTo>
                <a:lnTo>
                  <a:pt x="65636" y="456129"/>
                </a:lnTo>
                <a:lnTo>
                  <a:pt x="66617" y="458391"/>
                </a:lnTo>
                <a:lnTo>
                  <a:pt x="68224" y="459899"/>
                </a:lnTo>
                <a:lnTo>
                  <a:pt x="70248" y="460905"/>
                </a:lnTo>
                <a:lnTo>
                  <a:pt x="72549" y="461575"/>
                </a:lnTo>
                <a:lnTo>
                  <a:pt x="77647" y="464860"/>
                </a:lnTo>
                <a:lnTo>
                  <a:pt x="80340" y="467070"/>
                </a:lnTo>
                <a:lnTo>
                  <a:pt x="83087" y="468542"/>
                </a:lnTo>
                <a:lnTo>
                  <a:pt x="88681" y="470179"/>
                </a:lnTo>
                <a:lnTo>
                  <a:pt x="94342" y="470906"/>
                </a:lnTo>
                <a:lnTo>
                  <a:pt x="100032" y="471229"/>
                </a:lnTo>
                <a:lnTo>
                  <a:pt x="105737" y="471373"/>
                </a:lnTo>
                <a:lnTo>
                  <a:pt x="157132" y="471488"/>
                </a:lnTo>
                <a:lnTo>
                  <a:pt x="159047" y="470535"/>
                </a:lnTo>
                <a:lnTo>
                  <a:pt x="160324" y="468948"/>
                </a:lnTo>
                <a:lnTo>
                  <a:pt x="161175" y="466937"/>
                </a:lnTo>
                <a:lnTo>
                  <a:pt x="166924" y="459556"/>
                </a:lnTo>
                <a:lnTo>
                  <a:pt x="174519" y="454120"/>
                </a:lnTo>
                <a:lnTo>
                  <a:pt x="179211" y="451337"/>
                </a:lnTo>
                <a:lnTo>
                  <a:pt x="186965" y="445705"/>
                </a:lnTo>
                <a:lnTo>
                  <a:pt x="193586" y="440026"/>
                </a:lnTo>
                <a:lnTo>
                  <a:pt x="199703" y="434328"/>
                </a:lnTo>
                <a:lnTo>
                  <a:pt x="208502" y="425764"/>
                </a:lnTo>
                <a:lnTo>
                  <a:pt x="221693" y="412644"/>
                </a:lnTo>
                <a:lnTo>
                  <a:pt x="226853" y="408446"/>
                </a:lnTo>
                <a:lnTo>
                  <a:pt x="232198" y="404695"/>
                </a:lnTo>
                <a:lnTo>
                  <a:pt x="237667" y="401242"/>
                </a:lnTo>
                <a:lnTo>
                  <a:pt x="241312" y="397035"/>
                </a:lnTo>
                <a:lnTo>
                  <a:pt x="243742" y="392325"/>
                </a:lnTo>
                <a:lnTo>
                  <a:pt x="245363" y="387280"/>
                </a:lnTo>
                <a:lnTo>
                  <a:pt x="247395" y="383917"/>
                </a:lnTo>
                <a:lnTo>
                  <a:pt x="249703" y="381675"/>
                </a:lnTo>
                <a:lnTo>
                  <a:pt x="254807" y="378231"/>
                </a:lnTo>
                <a:lnTo>
                  <a:pt x="260250" y="373526"/>
                </a:lnTo>
                <a:lnTo>
                  <a:pt x="262083" y="369985"/>
                </a:lnTo>
                <a:lnTo>
                  <a:pt x="264119" y="360971"/>
                </a:lnTo>
                <a:lnTo>
                  <a:pt x="265426" y="345553"/>
                </a:lnTo>
                <a:lnTo>
                  <a:pt x="265653" y="331515"/>
                </a:lnTo>
                <a:lnTo>
                  <a:pt x="265744" y="305867"/>
                </a:lnTo>
                <a:lnTo>
                  <a:pt x="264793" y="303923"/>
                </a:lnTo>
                <a:lnTo>
                  <a:pt x="263206" y="302628"/>
                </a:lnTo>
                <a:lnTo>
                  <a:pt x="261196" y="301765"/>
                </a:lnTo>
                <a:lnTo>
                  <a:pt x="259856" y="300237"/>
                </a:lnTo>
                <a:lnTo>
                  <a:pt x="258962" y="298266"/>
                </a:lnTo>
                <a:lnTo>
                  <a:pt x="258367" y="295999"/>
                </a:lnTo>
                <a:lnTo>
                  <a:pt x="257017" y="294488"/>
                </a:lnTo>
                <a:lnTo>
                  <a:pt x="255165" y="293481"/>
                </a:lnTo>
                <a:lnTo>
                  <a:pt x="252978" y="292809"/>
                </a:lnTo>
                <a:lnTo>
                  <a:pt x="251520" y="291409"/>
                </a:lnTo>
                <a:lnTo>
                  <a:pt x="250547" y="289523"/>
                </a:lnTo>
                <a:lnTo>
                  <a:pt x="249900" y="287313"/>
                </a:lnTo>
                <a:lnTo>
                  <a:pt x="248515" y="285840"/>
                </a:lnTo>
                <a:lnTo>
                  <a:pt x="246639" y="284857"/>
                </a:lnTo>
                <a:lnTo>
                  <a:pt x="244437" y="284203"/>
                </a:lnTo>
                <a:lnTo>
                  <a:pt x="242968" y="282813"/>
                </a:lnTo>
                <a:lnTo>
                  <a:pt x="241989" y="280935"/>
                </a:lnTo>
                <a:lnTo>
                  <a:pt x="241336" y="278730"/>
                </a:lnTo>
                <a:lnTo>
                  <a:pt x="239948" y="277260"/>
                </a:lnTo>
                <a:lnTo>
                  <a:pt x="238070" y="276280"/>
                </a:lnTo>
                <a:lnTo>
                  <a:pt x="233445" y="275192"/>
                </a:lnTo>
                <a:lnTo>
                  <a:pt x="225485" y="274579"/>
                </a:lnTo>
                <a:lnTo>
                  <a:pt x="219913" y="274435"/>
                </a:lnTo>
                <a:lnTo>
                  <a:pt x="202873" y="274331"/>
                </a:lnTo>
                <a:lnTo>
                  <a:pt x="194623" y="276865"/>
                </a:lnTo>
                <a:lnTo>
                  <a:pt x="189757" y="278874"/>
                </a:lnTo>
                <a:lnTo>
                  <a:pt x="181809" y="281107"/>
                </a:lnTo>
                <a:lnTo>
                  <a:pt x="178356" y="281703"/>
                </a:lnTo>
                <a:lnTo>
                  <a:pt x="175101" y="284004"/>
                </a:lnTo>
                <a:lnTo>
                  <a:pt x="168946" y="291642"/>
                </a:lnTo>
                <a:lnTo>
                  <a:pt x="165971" y="294441"/>
                </a:lnTo>
                <a:lnTo>
                  <a:pt x="163035" y="296306"/>
                </a:lnTo>
                <a:lnTo>
                  <a:pt x="160125" y="297550"/>
                </a:lnTo>
                <a:lnTo>
                  <a:pt x="158185" y="299332"/>
                </a:lnTo>
                <a:lnTo>
                  <a:pt x="156892" y="301472"/>
                </a:lnTo>
                <a:lnTo>
                  <a:pt x="156030" y="303852"/>
                </a:lnTo>
                <a:lnTo>
                  <a:pt x="152532" y="309036"/>
                </a:lnTo>
                <a:lnTo>
                  <a:pt x="145208" y="317309"/>
                </a:lnTo>
                <a:lnTo>
                  <a:pt x="142525" y="320125"/>
                </a:lnTo>
                <a:lnTo>
                  <a:pt x="140737" y="323907"/>
                </a:lnTo>
                <a:lnTo>
                  <a:pt x="137268" y="337378"/>
                </a:lnTo>
                <a:lnTo>
                  <a:pt x="133081" y="344574"/>
                </a:lnTo>
                <a:lnTo>
                  <a:pt x="125369" y="353980"/>
                </a:lnTo>
                <a:lnTo>
                  <a:pt x="123584" y="357906"/>
                </a:lnTo>
                <a:lnTo>
                  <a:pt x="120120" y="371583"/>
                </a:lnTo>
                <a:lnTo>
                  <a:pt x="114437" y="382091"/>
                </a:lnTo>
                <a:lnTo>
                  <a:pt x="107287" y="406187"/>
                </a:lnTo>
                <a:lnTo>
                  <a:pt x="104833" y="418971"/>
                </a:lnTo>
                <a:lnTo>
                  <a:pt x="103452" y="434337"/>
                </a:lnTo>
                <a:lnTo>
                  <a:pt x="103258" y="438148"/>
                </a:lnTo>
                <a:lnTo>
                  <a:pt x="97056" y="457953"/>
                </a:lnTo>
                <a:lnTo>
                  <a:pt x="95115" y="473616"/>
                </a:lnTo>
                <a:lnTo>
                  <a:pt x="94460" y="487925"/>
                </a:lnTo>
                <a:lnTo>
                  <a:pt x="94330" y="499923"/>
                </a:lnTo>
                <a:lnTo>
                  <a:pt x="93367" y="501875"/>
                </a:lnTo>
                <a:lnTo>
                  <a:pt x="91772" y="503176"/>
                </a:lnTo>
                <a:lnTo>
                  <a:pt x="89757" y="504043"/>
                </a:lnTo>
                <a:lnTo>
                  <a:pt x="84977" y="505007"/>
                </a:lnTo>
                <a:lnTo>
                  <a:pt x="77153" y="5057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34"/>
          <p:cNvSpPr/>
          <p:nvPr/>
        </p:nvSpPr>
        <p:spPr>
          <a:xfrm>
            <a:off x="3148964" y="4166235"/>
            <a:ext cx="857252" cy="42863"/>
          </a:xfrm>
          <a:custGeom>
            <a:avLst/>
            <a:gdLst/>
            <a:ahLst/>
            <a:cxnLst/>
            <a:rect l="0" t="0" r="0" b="0"/>
            <a:pathLst>
              <a:path w="857252" h="42863">
                <a:moveTo>
                  <a:pt x="0" y="42862"/>
                </a:moveTo>
                <a:lnTo>
                  <a:pt x="4551" y="42862"/>
                </a:lnTo>
                <a:lnTo>
                  <a:pt x="7797" y="41910"/>
                </a:lnTo>
                <a:lnTo>
                  <a:pt x="11866" y="40322"/>
                </a:lnTo>
                <a:lnTo>
                  <a:pt x="16483" y="38311"/>
                </a:lnTo>
                <a:lnTo>
                  <a:pt x="22419" y="36018"/>
                </a:lnTo>
                <a:lnTo>
                  <a:pt x="36634" y="30930"/>
                </a:lnTo>
                <a:lnTo>
                  <a:pt x="60703" y="22711"/>
                </a:lnTo>
                <a:lnTo>
                  <a:pt x="71901" y="20855"/>
                </a:lnTo>
                <a:lnTo>
                  <a:pt x="85082" y="19619"/>
                </a:lnTo>
                <a:lnTo>
                  <a:pt x="99584" y="18794"/>
                </a:lnTo>
                <a:lnTo>
                  <a:pt x="125857" y="17878"/>
                </a:lnTo>
                <a:lnTo>
                  <a:pt x="138198" y="17633"/>
                </a:lnTo>
                <a:lnTo>
                  <a:pt x="153092" y="16518"/>
                </a:lnTo>
                <a:lnTo>
                  <a:pt x="169689" y="14822"/>
                </a:lnTo>
                <a:lnTo>
                  <a:pt x="187421" y="12739"/>
                </a:lnTo>
                <a:lnTo>
                  <a:pt x="203053" y="11350"/>
                </a:lnTo>
                <a:lnTo>
                  <a:pt x="217284" y="10424"/>
                </a:lnTo>
                <a:lnTo>
                  <a:pt x="230581" y="9807"/>
                </a:lnTo>
                <a:lnTo>
                  <a:pt x="245160" y="8443"/>
                </a:lnTo>
                <a:lnTo>
                  <a:pt x="260596" y="6581"/>
                </a:lnTo>
                <a:lnTo>
                  <a:pt x="276601" y="4387"/>
                </a:lnTo>
                <a:lnTo>
                  <a:pt x="292033" y="2925"/>
                </a:lnTo>
                <a:lnTo>
                  <a:pt x="307084" y="1950"/>
                </a:lnTo>
                <a:lnTo>
                  <a:pt x="335554" y="866"/>
                </a:lnTo>
                <a:lnTo>
                  <a:pt x="374908" y="256"/>
                </a:lnTo>
                <a:lnTo>
                  <a:pt x="8572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35"/>
          <p:cNvSpPr/>
          <p:nvPr/>
        </p:nvSpPr>
        <p:spPr>
          <a:xfrm>
            <a:off x="3371852" y="4269116"/>
            <a:ext cx="222883" cy="454332"/>
          </a:xfrm>
          <a:custGeom>
            <a:avLst/>
            <a:gdLst/>
            <a:ahLst/>
            <a:cxnLst/>
            <a:rect l="0" t="0" r="0" b="0"/>
            <a:pathLst>
              <a:path w="222883" h="454332">
                <a:moveTo>
                  <a:pt x="188593" y="128576"/>
                </a:moveTo>
                <a:lnTo>
                  <a:pt x="193143" y="124025"/>
                </a:lnTo>
                <a:lnTo>
                  <a:pt x="194484" y="121732"/>
                </a:lnTo>
                <a:lnTo>
                  <a:pt x="195974" y="116644"/>
                </a:lnTo>
                <a:lnTo>
                  <a:pt x="197008" y="102793"/>
                </a:lnTo>
                <a:lnTo>
                  <a:pt x="197134" y="91416"/>
                </a:lnTo>
                <a:lnTo>
                  <a:pt x="197156" y="82852"/>
                </a:lnTo>
                <a:lnTo>
                  <a:pt x="195254" y="79044"/>
                </a:lnTo>
                <a:lnTo>
                  <a:pt x="192081" y="74599"/>
                </a:lnTo>
                <a:lnTo>
                  <a:pt x="188061" y="69732"/>
                </a:lnTo>
                <a:lnTo>
                  <a:pt x="184428" y="64581"/>
                </a:lnTo>
                <a:lnTo>
                  <a:pt x="177852" y="53779"/>
                </a:lnTo>
                <a:lnTo>
                  <a:pt x="171754" y="42628"/>
                </a:lnTo>
                <a:lnTo>
                  <a:pt x="168794" y="36987"/>
                </a:lnTo>
                <a:lnTo>
                  <a:pt x="165869" y="33227"/>
                </a:lnTo>
                <a:lnTo>
                  <a:pt x="162966" y="30720"/>
                </a:lnTo>
                <a:lnTo>
                  <a:pt x="157200" y="26982"/>
                </a:lnTo>
                <a:lnTo>
                  <a:pt x="151463" y="22146"/>
                </a:lnTo>
                <a:lnTo>
                  <a:pt x="148599" y="20475"/>
                </a:lnTo>
                <a:lnTo>
                  <a:pt x="142878" y="18619"/>
                </a:lnTo>
                <a:lnTo>
                  <a:pt x="140971" y="17171"/>
                </a:lnTo>
                <a:lnTo>
                  <a:pt x="139700" y="15254"/>
                </a:lnTo>
                <a:lnTo>
                  <a:pt x="138852" y="13023"/>
                </a:lnTo>
                <a:lnTo>
                  <a:pt x="136383" y="10583"/>
                </a:lnTo>
                <a:lnTo>
                  <a:pt x="132831" y="8004"/>
                </a:lnTo>
                <a:lnTo>
                  <a:pt x="128558" y="5332"/>
                </a:lnTo>
                <a:lnTo>
                  <a:pt x="124757" y="3551"/>
                </a:lnTo>
                <a:lnTo>
                  <a:pt x="117994" y="1572"/>
                </a:lnTo>
                <a:lnTo>
                  <a:pt x="111813" y="692"/>
                </a:lnTo>
                <a:lnTo>
                  <a:pt x="104938" y="302"/>
                </a:lnTo>
                <a:lnTo>
                  <a:pt x="91310" y="81"/>
                </a:lnTo>
                <a:lnTo>
                  <a:pt x="74652" y="0"/>
                </a:lnTo>
                <a:lnTo>
                  <a:pt x="70722" y="949"/>
                </a:lnTo>
                <a:lnTo>
                  <a:pt x="66197" y="2534"/>
                </a:lnTo>
                <a:lnTo>
                  <a:pt x="61276" y="4543"/>
                </a:lnTo>
                <a:lnTo>
                  <a:pt x="57042" y="6835"/>
                </a:lnTo>
                <a:lnTo>
                  <a:pt x="53267" y="9315"/>
                </a:lnTo>
                <a:lnTo>
                  <a:pt x="49798" y="11921"/>
                </a:lnTo>
                <a:lnTo>
                  <a:pt x="43404" y="14817"/>
                </a:lnTo>
                <a:lnTo>
                  <a:pt x="40365" y="15589"/>
                </a:lnTo>
                <a:lnTo>
                  <a:pt x="38339" y="17056"/>
                </a:lnTo>
                <a:lnTo>
                  <a:pt x="36989" y="18987"/>
                </a:lnTo>
                <a:lnTo>
                  <a:pt x="36088" y="21227"/>
                </a:lnTo>
                <a:lnTo>
                  <a:pt x="34535" y="22720"/>
                </a:lnTo>
                <a:lnTo>
                  <a:pt x="32548" y="23716"/>
                </a:lnTo>
                <a:lnTo>
                  <a:pt x="30270" y="24379"/>
                </a:lnTo>
                <a:lnTo>
                  <a:pt x="25199" y="27657"/>
                </a:lnTo>
                <a:lnTo>
                  <a:pt x="19771" y="32288"/>
                </a:lnTo>
                <a:lnTo>
                  <a:pt x="14183" y="37521"/>
                </a:lnTo>
                <a:lnTo>
                  <a:pt x="12312" y="41203"/>
                </a:lnTo>
                <a:lnTo>
                  <a:pt x="9679" y="54534"/>
                </a:lnTo>
                <a:lnTo>
                  <a:pt x="8899" y="65892"/>
                </a:lnTo>
                <a:lnTo>
                  <a:pt x="8716" y="75634"/>
                </a:lnTo>
                <a:lnTo>
                  <a:pt x="6095" y="88854"/>
                </a:lnTo>
                <a:lnTo>
                  <a:pt x="4062" y="96379"/>
                </a:lnTo>
                <a:lnTo>
                  <a:pt x="1804" y="109822"/>
                </a:lnTo>
                <a:lnTo>
                  <a:pt x="801" y="123098"/>
                </a:lnTo>
                <a:lnTo>
                  <a:pt x="354" y="138524"/>
                </a:lnTo>
                <a:lnTo>
                  <a:pt x="4" y="205436"/>
                </a:lnTo>
                <a:lnTo>
                  <a:pt x="0" y="214489"/>
                </a:lnTo>
                <a:lnTo>
                  <a:pt x="2539" y="224227"/>
                </a:lnTo>
                <a:lnTo>
                  <a:pt x="6842" y="233953"/>
                </a:lnTo>
                <a:lnTo>
                  <a:pt x="11930" y="241450"/>
                </a:lnTo>
                <a:lnTo>
                  <a:pt x="14620" y="243830"/>
                </a:lnTo>
                <a:lnTo>
                  <a:pt x="17365" y="245417"/>
                </a:lnTo>
                <a:lnTo>
                  <a:pt x="20149" y="246475"/>
                </a:lnTo>
                <a:lnTo>
                  <a:pt x="22004" y="248133"/>
                </a:lnTo>
                <a:lnTo>
                  <a:pt x="23241" y="250191"/>
                </a:lnTo>
                <a:lnTo>
                  <a:pt x="24066" y="252515"/>
                </a:lnTo>
                <a:lnTo>
                  <a:pt x="25568" y="254064"/>
                </a:lnTo>
                <a:lnTo>
                  <a:pt x="27522" y="255097"/>
                </a:lnTo>
                <a:lnTo>
                  <a:pt x="32233" y="256245"/>
                </a:lnTo>
                <a:lnTo>
                  <a:pt x="37502" y="256755"/>
                </a:lnTo>
                <a:lnTo>
                  <a:pt x="43019" y="256982"/>
                </a:lnTo>
                <a:lnTo>
                  <a:pt x="51480" y="257110"/>
                </a:lnTo>
                <a:lnTo>
                  <a:pt x="54321" y="257128"/>
                </a:lnTo>
                <a:lnTo>
                  <a:pt x="58121" y="256187"/>
                </a:lnTo>
                <a:lnTo>
                  <a:pt x="62559" y="254608"/>
                </a:lnTo>
                <a:lnTo>
                  <a:pt x="67422" y="252602"/>
                </a:lnTo>
                <a:lnTo>
                  <a:pt x="72570" y="250313"/>
                </a:lnTo>
                <a:lnTo>
                  <a:pt x="83370" y="245229"/>
                </a:lnTo>
                <a:lnTo>
                  <a:pt x="117199" y="228544"/>
                </a:lnTo>
                <a:lnTo>
                  <a:pt x="122900" y="226654"/>
                </a:lnTo>
                <a:lnTo>
                  <a:pt x="128605" y="225394"/>
                </a:lnTo>
                <a:lnTo>
                  <a:pt x="134313" y="224554"/>
                </a:lnTo>
                <a:lnTo>
                  <a:pt x="140024" y="222089"/>
                </a:lnTo>
                <a:lnTo>
                  <a:pt x="145736" y="218540"/>
                </a:lnTo>
                <a:lnTo>
                  <a:pt x="151449" y="214270"/>
                </a:lnTo>
                <a:lnTo>
                  <a:pt x="156210" y="211423"/>
                </a:lnTo>
                <a:lnTo>
                  <a:pt x="160337" y="209524"/>
                </a:lnTo>
                <a:lnTo>
                  <a:pt x="164041" y="208259"/>
                </a:lnTo>
                <a:lnTo>
                  <a:pt x="166509" y="206463"/>
                </a:lnTo>
                <a:lnTo>
                  <a:pt x="168155" y="204313"/>
                </a:lnTo>
                <a:lnTo>
                  <a:pt x="169253" y="201927"/>
                </a:lnTo>
                <a:lnTo>
                  <a:pt x="170937" y="200337"/>
                </a:lnTo>
                <a:lnTo>
                  <a:pt x="173012" y="199277"/>
                </a:lnTo>
                <a:lnTo>
                  <a:pt x="175348" y="198570"/>
                </a:lnTo>
                <a:lnTo>
                  <a:pt x="176905" y="196194"/>
                </a:lnTo>
                <a:lnTo>
                  <a:pt x="178635" y="188474"/>
                </a:lnTo>
                <a:lnTo>
                  <a:pt x="180050" y="185653"/>
                </a:lnTo>
                <a:lnTo>
                  <a:pt x="181945" y="183772"/>
                </a:lnTo>
                <a:lnTo>
                  <a:pt x="186590" y="180730"/>
                </a:lnTo>
                <a:lnTo>
                  <a:pt x="191830" y="176203"/>
                </a:lnTo>
                <a:lnTo>
                  <a:pt x="193609" y="173663"/>
                </a:lnTo>
                <a:lnTo>
                  <a:pt x="197063" y="165536"/>
                </a:lnTo>
                <a:lnTo>
                  <a:pt x="203697" y="156143"/>
                </a:lnTo>
                <a:lnTo>
                  <a:pt x="208958" y="146861"/>
                </a:lnTo>
                <a:lnTo>
                  <a:pt x="211931" y="138925"/>
                </a:lnTo>
                <a:lnTo>
                  <a:pt x="212724" y="135476"/>
                </a:lnTo>
                <a:lnTo>
                  <a:pt x="216146" y="129103"/>
                </a:lnTo>
                <a:lnTo>
                  <a:pt x="218391" y="126070"/>
                </a:lnTo>
                <a:lnTo>
                  <a:pt x="220886" y="120159"/>
                </a:lnTo>
                <a:lnTo>
                  <a:pt x="222291" y="111477"/>
                </a:lnTo>
                <a:lnTo>
                  <a:pt x="222766" y="100010"/>
                </a:lnTo>
                <a:lnTo>
                  <a:pt x="222848" y="91431"/>
                </a:lnTo>
                <a:lnTo>
                  <a:pt x="221907" y="89526"/>
                </a:lnTo>
                <a:lnTo>
                  <a:pt x="220327" y="88255"/>
                </a:lnTo>
                <a:lnTo>
                  <a:pt x="218321" y="87408"/>
                </a:lnTo>
                <a:lnTo>
                  <a:pt x="213553" y="86466"/>
                </a:lnTo>
                <a:lnTo>
                  <a:pt x="210948" y="86216"/>
                </a:lnTo>
                <a:lnTo>
                  <a:pt x="209211" y="87001"/>
                </a:lnTo>
                <a:lnTo>
                  <a:pt x="208053" y="88477"/>
                </a:lnTo>
                <a:lnTo>
                  <a:pt x="207281" y="90413"/>
                </a:lnTo>
                <a:lnTo>
                  <a:pt x="206195" y="97689"/>
                </a:lnTo>
                <a:lnTo>
                  <a:pt x="205873" y="110429"/>
                </a:lnTo>
                <a:lnTo>
                  <a:pt x="205737" y="365736"/>
                </a:lnTo>
                <a:lnTo>
                  <a:pt x="208278" y="377173"/>
                </a:lnTo>
                <a:lnTo>
                  <a:pt x="211629" y="387654"/>
                </a:lnTo>
                <a:lnTo>
                  <a:pt x="213516" y="399861"/>
                </a:lnTo>
                <a:lnTo>
                  <a:pt x="213957" y="409802"/>
                </a:lnTo>
                <a:lnTo>
                  <a:pt x="214205" y="421558"/>
                </a:lnTo>
                <a:lnTo>
                  <a:pt x="215193" y="424862"/>
                </a:lnTo>
                <a:lnTo>
                  <a:pt x="220181" y="434064"/>
                </a:lnTo>
                <a:lnTo>
                  <a:pt x="221682" y="439926"/>
                </a:lnTo>
                <a:lnTo>
                  <a:pt x="222349" y="445706"/>
                </a:lnTo>
                <a:lnTo>
                  <a:pt x="222882" y="4543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36"/>
          <p:cNvSpPr/>
          <p:nvPr/>
        </p:nvSpPr>
        <p:spPr>
          <a:xfrm>
            <a:off x="4357687" y="4140517"/>
            <a:ext cx="715259" cy="25719"/>
          </a:xfrm>
          <a:custGeom>
            <a:avLst/>
            <a:gdLst/>
            <a:ahLst/>
            <a:cxnLst/>
            <a:rect l="0" t="0" r="0" b="0"/>
            <a:pathLst>
              <a:path w="715259" h="25719">
                <a:moveTo>
                  <a:pt x="0" y="25718"/>
                </a:moveTo>
                <a:lnTo>
                  <a:pt x="33170" y="25718"/>
                </a:lnTo>
                <a:lnTo>
                  <a:pt x="40211" y="24765"/>
                </a:lnTo>
                <a:lnTo>
                  <a:pt x="48715" y="23178"/>
                </a:lnTo>
                <a:lnTo>
                  <a:pt x="58194" y="21167"/>
                </a:lnTo>
                <a:lnTo>
                  <a:pt x="67371" y="19826"/>
                </a:lnTo>
                <a:lnTo>
                  <a:pt x="76347" y="18932"/>
                </a:lnTo>
                <a:lnTo>
                  <a:pt x="85187" y="18337"/>
                </a:lnTo>
                <a:lnTo>
                  <a:pt x="95844" y="17940"/>
                </a:lnTo>
                <a:lnTo>
                  <a:pt x="134549" y="17381"/>
                </a:lnTo>
                <a:lnTo>
                  <a:pt x="542740" y="17145"/>
                </a:lnTo>
                <a:lnTo>
                  <a:pt x="546612" y="16193"/>
                </a:lnTo>
                <a:lnTo>
                  <a:pt x="551098" y="14605"/>
                </a:lnTo>
                <a:lnTo>
                  <a:pt x="555994" y="12595"/>
                </a:lnTo>
                <a:lnTo>
                  <a:pt x="560210" y="11254"/>
                </a:lnTo>
                <a:lnTo>
                  <a:pt x="563974" y="10360"/>
                </a:lnTo>
                <a:lnTo>
                  <a:pt x="567435" y="9764"/>
                </a:lnTo>
                <a:lnTo>
                  <a:pt x="573821" y="9102"/>
                </a:lnTo>
                <a:lnTo>
                  <a:pt x="585682" y="8677"/>
                </a:lnTo>
                <a:lnTo>
                  <a:pt x="588575" y="7690"/>
                </a:lnTo>
                <a:lnTo>
                  <a:pt x="591455" y="6079"/>
                </a:lnTo>
                <a:lnTo>
                  <a:pt x="594329" y="4053"/>
                </a:lnTo>
                <a:lnTo>
                  <a:pt x="597197" y="2702"/>
                </a:lnTo>
                <a:lnTo>
                  <a:pt x="600061" y="1801"/>
                </a:lnTo>
                <a:lnTo>
                  <a:pt x="602923" y="1201"/>
                </a:lnTo>
                <a:lnTo>
                  <a:pt x="608643" y="534"/>
                </a:lnTo>
                <a:lnTo>
                  <a:pt x="628650" y="31"/>
                </a:lnTo>
                <a:lnTo>
                  <a:pt x="705449" y="0"/>
                </a:lnTo>
                <a:lnTo>
                  <a:pt x="708425" y="953"/>
                </a:lnTo>
                <a:lnTo>
                  <a:pt x="711360" y="2540"/>
                </a:lnTo>
                <a:lnTo>
                  <a:pt x="714271" y="4551"/>
                </a:lnTo>
                <a:lnTo>
                  <a:pt x="715258" y="5891"/>
                </a:lnTo>
                <a:lnTo>
                  <a:pt x="714963" y="6785"/>
                </a:lnTo>
                <a:lnTo>
                  <a:pt x="713815" y="7381"/>
                </a:lnTo>
                <a:lnTo>
                  <a:pt x="713049" y="6826"/>
                </a:lnTo>
                <a:lnTo>
                  <a:pt x="712539" y="5503"/>
                </a:lnTo>
                <a:lnTo>
                  <a:pt x="712198" y="3669"/>
                </a:lnTo>
                <a:lnTo>
                  <a:pt x="711019" y="2446"/>
                </a:lnTo>
                <a:lnTo>
                  <a:pt x="709280" y="1631"/>
                </a:lnTo>
                <a:lnTo>
                  <a:pt x="7029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37"/>
          <p:cNvSpPr/>
          <p:nvPr/>
        </p:nvSpPr>
        <p:spPr>
          <a:xfrm>
            <a:off x="4434871" y="4311970"/>
            <a:ext cx="274258" cy="411478"/>
          </a:xfrm>
          <a:custGeom>
            <a:avLst/>
            <a:gdLst/>
            <a:ahLst/>
            <a:cxnLst/>
            <a:rect l="0" t="0" r="0" b="0"/>
            <a:pathLst>
              <a:path w="274258" h="411478">
                <a:moveTo>
                  <a:pt x="248571" y="34287"/>
                </a:moveTo>
                <a:lnTo>
                  <a:pt x="248571" y="29736"/>
                </a:lnTo>
                <a:lnTo>
                  <a:pt x="247619" y="28396"/>
                </a:lnTo>
                <a:lnTo>
                  <a:pt x="246031" y="27502"/>
                </a:lnTo>
                <a:lnTo>
                  <a:pt x="244020" y="26906"/>
                </a:lnTo>
                <a:lnTo>
                  <a:pt x="242679" y="25557"/>
                </a:lnTo>
                <a:lnTo>
                  <a:pt x="241786" y="23704"/>
                </a:lnTo>
                <a:lnTo>
                  <a:pt x="241190" y="21517"/>
                </a:lnTo>
                <a:lnTo>
                  <a:pt x="239840" y="20058"/>
                </a:lnTo>
                <a:lnTo>
                  <a:pt x="237988" y="19086"/>
                </a:lnTo>
                <a:lnTo>
                  <a:pt x="235801" y="18438"/>
                </a:lnTo>
                <a:lnTo>
                  <a:pt x="230831" y="15179"/>
                </a:lnTo>
                <a:lnTo>
                  <a:pt x="228171" y="12976"/>
                </a:lnTo>
                <a:lnTo>
                  <a:pt x="225446" y="11507"/>
                </a:lnTo>
                <a:lnTo>
                  <a:pt x="219878" y="9875"/>
                </a:lnTo>
                <a:lnTo>
                  <a:pt x="211389" y="8956"/>
                </a:lnTo>
                <a:lnTo>
                  <a:pt x="203153" y="6202"/>
                </a:lnTo>
                <a:lnTo>
                  <a:pt x="198290" y="4133"/>
                </a:lnTo>
                <a:lnTo>
                  <a:pt x="190347" y="1836"/>
                </a:lnTo>
                <a:lnTo>
                  <a:pt x="183641" y="814"/>
                </a:lnTo>
                <a:lnTo>
                  <a:pt x="177486" y="360"/>
                </a:lnTo>
                <a:lnTo>
                  <a:pt x="169035" y="159"/>
                </a:lnTo>
                <a:lnTo>
                  <a:pt x="118778" y="0"/>
                </a:lnTo>
                <a:lnTo>
                  <a:pt x="115370" y="952"/>
                </a:lnTo>
                <a:lnTo>
                  <a:pt x="109043" y="4549"/>
                </a:lnTo>
                <a:lnTo>
                  <a:pt x="103056" y="6783"/>
                </a:lnTo>
                <a:lnTo>
                  <a:pt x="100126" y="7379"/>
                </a:lnTo>
                <a:lnTo>
                  <a:pt x="94330" y="10580"/>
                </a:lnTo>
                <a:lnTo>
                  <a:pt x="88580" y="15178"/>
                </a:lnTo>
                <a:lnTo>
                  <a:pt x="82849" y="20397"/>
                </a:lnTo>
                <a:lnTo>
                  <a:pt x="79987" y="22170"/>
                </a:lnTo>
                <a:lnTo>
                  <a:pt x="74267" y="24139"/>
                </a:lnTo>
                <a:lnTo>
                  <a:pt x="68550" y="27554"/>
                </a:lnTo>
                <a:lnTo>
                  <a:pt x="65692" y="29799"/>
                </a:lnTo>
                <a:lnTo>
                  <a:pt x="63786" y="32247"/>
                </a:lnTo>
                <a:lnTo>
                  <a:pt x="62517" y="34832"/>
                </a:lnTo>
                <a:lnTo>
                  <a:pt x="61670" y="37508"/>
                </a:lnTo>
                <a:lnTo>
                  <a:pt x="58189" y="43021"/>
                </a:lnTo>
                <a:lnTo>
                  <a:pt x="50874" y="51480"/>
                </a:lnTo>
                <a:lnTo>
                  <a:pt x="48193" y="54322"/>
                </a:lnTo>
                <a:lnTo>
                  <a:pt x="45453" y="56216"/>
                </a:lnTo>
                <a:lnTo>
                  <a:pt x="39869" y="58320"/>
                </a:lnTo>
                <a:lnTo>
                  <a:pt x="37999" y="60787"/>
                </a:lnTo>
                <a:lnTo>
                  <a:pt x="34414" y="72407"/>
                </a:lnTo>
                <a:lnTo>
                  <a:pt x="28696" y="82306"/>
                </a:lnTo>
                <a:lnTo>
                  <a:pt x="25625" y="92224"/>
                </a:lnTo>
                <a:lnTo>
                  <a:pt x="21532" y="101629"/>
                </a:lnTo>
                <a:lnTo>
                  <a:pt x="13872" y="113084"/>
                </a:lnTo>
                <a:lnTo>
                  <a:pt x="12095" y="117298"/>
                </a:lnTo>
                <a:lnTo>
                  <a:pt x="10121" y="127061"/>
                </a:lnTo>
                <a:lnTo>
                  <a:pt x="9009" y="138716"/>
                </a:lnTo>
                <a:lnTo>
                  <a:pt x="8680" y="148202"/>
                </a:lnTo>
                <a:lnTo>
                  <a:pt x="7681" y="151188"/>
                </a:lnTo>
                <a:lnTo>
                  <a:pt x="4031" y="157045"/>
                </a:lnTo>
                <a:lnTo>
                  <a:pt x="1774" y="165364"/>
                </a:lnTo>
                <a:lnTo>
                  <a:pt x="771" y="175411"/>
                </a:lnTo>
                <a:lnTo>
                  <a:pt x="325" y="186227"/>
                </a:lnTo>
                <a:lnTo>
                  <a:pt x="74" y="198475"/>
                </a:lnTo>
                <a:lnTo>
                  <a:pt x="0" y="208136"/>
                </a:lnTo>
                <a:lnTo>
                  <a:pt x="942" y="211146"/>
                </a:lnTo>
                <a:lnTo>
                  <a:pt x="5866" y="219934"/>
                </a:lnTo>
                <a:lnTo>
                  <a:pt x="7352" y="225699"/>
                </a:lnTo>
                <a:lnTo>
                  <a:pt x="8701" y="227618"/>
                </a:lnTo>
                <a:lnTo>
                  <a:pt x="10553" y="228897"/>
                </a:lnTo>
                <a:lnTo>
                  <a:pt x="15150" y="230318"/>
                </a:lnTo>
                <a:lnTo>
                  <a:pt x="23093" y="231118"/>
                </a:lnTo>
                <a:lnTo>
                  <a:pt x="31480" y="231355"/>
                </a:lnTo>
                <a:lnTo>
                  <a:pt x="37151" y="231410"/>
                </a:lnTo>
                <a:lnTo>
                  <a:pt x="39997" y="230472"/>
                </a:lnTo>
                <a:lnTo>
                  <a:pt x="45699" y="226890"/>
                </a:lnTo>
                <a:lnTo>
                  <a:pt x="54264" y="219519"/>
                </a:lnTo>
                <a:lnTo>
                  <a:pt x="57121" y="217782"/>
                </a:lnTo>
                <a:lnTo>
                  <a:pt x="62834" y="215853"/>
                </a:lnTo>
                <a:lnTo>
                  <a:pt x="73629" y="212456"/>
                </a:lnTo>
                <a:lnTo>
                  <a:pt x="80508" y="210216"/>
                </a:lnTo>
                <a:lnTo>
                  <a:pt x="86999" y="208723"/>
                </a:lnTo>
                <a:lnTo>
                  <a:pt x="93232" y="207728"/>
                </a:lnTo>
                <a:lnTo>
                  <a:pt x="99291" y="207064"/>
                </a:lnTo>
                <a:lnTo>
                  <a:pt x="104284" y="205669"/>
                </a:lnTo>
                <a:lnTo>
                  <a:pt x="112371" y="201580"/>
                </a:lnTo>
                <a:lnTo>
                  <a:pt x="121680" y="196587"/>
                </a:lnTo>
                <a:lnTo>
                  <a:pt x="126830" y="193922"/>
                </a:lnTo>
                <a:lnTo>
                  <a:pt x="132168" y="192145"/>
                </a:lnTo>
                <a:lnTo>
                  <a:pt x="137631" y="190961"/>
                </a:lnTo>
                <a:lnTo>
                  <a:pt x="143179" y="190171"/>
                </a:lnTo>
                <a:lnTo>
                  <a:pt x="147829" y="189645"/>
                </a:lnTo>
                <a:lnTo>
                  <a:pt x="155537" y="189060"/>
                </a:lnTo>
                <a:lnTo>
                  <a:pt x="157973" y="187952"/>
                </a:lnTo>
                <a:lnTo>
                  <a:pt x="159598" y="186260"/>
                </a:lnTo>
                <a:lnTo>
                  <a:pt x="160680" y="184180"/>
                </a:lnTo>
                <a:lnTo>
                  <a:pt x="162354" y="182793"/>
                </a:lnTo>
                <a:lnTo>
                  <a:pt x="164423" y="181869"/>
                </a:lnTo>
                <a:lnTo>
                  <a:pt x="169262" y="180842"/>
                </a:lnTo>
                <a:lnTo>
                  <a:pt x="174587" y="180385"/>
                </a:lnTo>
                <a:lnTo>
                  <a:pt x="176389" y="179311"/>
                </a:lnTo>
                <a:lnTo>
                  <a:pt x="177589" y="177642"/>
                </a:lnTo>
                <a:lnTo>
                  <a:pt x="178390" y="175577"/>
                </a:lnTo>
                <a:lnTo>
                  <a:pt x="179876" y="174200"/>
                </a:lnTo>
                <a:lnTo>
                  <a:pt x="181820" y="173282"/>
                </a:lnTo>
                <a:lnTo>
                  <a:pt x="184067" y="172671"/>
                </a:lnTo>
                <a:lnTo>
                  <a:pt x="185567" y="171310"/>
                </a:lnTo>
                <a:lnTo>
                  <a:pt x="186565" y="169451"/>
                </a:lnTo>
                <a:lnTo>
                  <a:pt x="187231" y="167259"/>
                </a:lnTo>
                <a:lnTo>
                  <a:pt x="190511" y="162284"/>
                </a:lnTo>
                <a:lnTo>
                  <a:pt x="192720" y="159623"/>
                </a:lnTo>
                <a:lnTo>
                  <a:pt x="194192" y="156897"/>
                </a:lnTo>
                <a:lnTo>
                  <a:pt x="195827" y="151328"/>
                </a:lnTo>
                <a:lnTo>
                  <a:pt x="197216" y="149462"/>
                </a:lnTo>
                <a:lnTo>
                  <a:pt x="199094" y="148217"/>
                </a:lnTo>
                <a:lnTo>
                  <a:pt x="201299" y="147388"/>
                </a:lnTo>
                <a:lnTo>
                  <a:pt x="203721" y="144931"/>
                </a:lnTo>
                <a:lnTo>
                  <a:pt x="211682" y="133322"/>
                </a:lnTo>
                <a:lnTo>
                  <a:pt x="219120" y="123427"/>
                </a:lnTo>
                <a:lnTo>
                  <a:pt x="222700" y="114462"/>
                </a:lnTo>
                <a:lnTo>
                  <a:pt x="229370" y="105773"/>
                </a:lnTo>
                <a:lnTo>
                  <a:pt x="234640" y="100031"/>
                </a:lnTo>
                <a:lnTo>
                  <a:pt x="237379" y="98119"/>
                </a:lnTo>
                <a:lnTo>
                  <a:pt x="242962" y="95995"/>
                </a:lnTo>
                <a:lnTo>
                  <a:pt x="244832" y="94475"/>
                </a:lnTo>
                <a:lnTo>
                  <a:pt x="246078" y="92510"/>
                </a:lnTo>
                <a:lnTo>
                  <a:pt x="247463" y="87787"/>
                </a:lnTo>
                <a:lnTo>
                  <a:pt x="248079" y="82512"/>
                </a:lnTo>
                <a:lnTo>
                  <a:pt x="249195" y="80725"/>
                </a:lnTo>
                <a:lnTo>
                  <a:pt x="250892" y="79533"/>
                </a:lnTo>
                <a:lnTo>
                  <a:pt x="252976" y="78739"/>
                </a:lnTo>
                <a:lnTo>
                  <a:pt x="260460" y="73070"/>
                </a:lnTo>
                <a:lnTo>
                  <a:pt x="262212" y="70619"/>
                </a:lnTo>
                <a:lnTo>
                  <a:pt x="264158" y="65357"/>
                </a:lnTo>
                <a:lnTo>
                  <a:pt x="265408" y="54218"/>
                </a:lnTo>
                <a:lnTo>
                  <a:pt x="265580" y="48543"/>
                </a:lnTo>
                <a:lnTo>
                  <a:pt x="266577" y="45696"/>
                </a:lnTo>
                <a:lnTo>
                  <a:pt x="271580" y="37138"/>
                </a:lnTo>
                <a:lnTo>
                  <a:pt x="273085" y="31427"/>
                </a:lnTo>
                <a:lnTo>
                  <a:pt x="274051" y="21904"/>
                </a:lnTo>
                <a:lnTo>
                  <a:pt x="274130" y="22222"/>
                </a:lnTo>
                <a:lnTo>
                  <a:pt x="274257" y="34127"/>
                </a:lnTo>
                <a:lnTo>
                  <a:pt x="271735" y="44058"/>
                </a:lnTo>
                <a:lnTo>
                  <a:pt x="268391" y="54822"/>
                </a:lnTo>
                <a:lnTo>
                  <a:pt x="266905" y="65956"/>
                </a:lnTo>
                <a:lnTo>
                  <a:pt x="266509" y="72545"/>
                </a:lnTo>
                <a:lnTo>
                  <a:pt x="266068" y="87486"/>
                </a:lnTo>
                <a:lnTo>
                  <a:pt x="265821" y="111962"/>
                </a:lnTo>
                <a:lnTo>
                  <a:pt x="264833" y="120361"/>
                </a:lnTo>
                <a:lnTo>
                  <a:pt x="263222" y="128817"/>
                </a:lnTo>
                <a:lnTo>
                  <a:pt x="261197" y="137312"/>
                </a:lnTo>
                <a:lnTo>
                  <a:pt x="259845" y="145833"/>
                </a:lnTo>
                <a:lnTo>
                  <a:pt x="258945" y="154371"/>
                </a:lnTo>
                <a:lnTo>
                  <a:pt x="258344" y="162921"/>
                </a:lnTo>
                <a:lnTo>
                  <a:pt x="257944" y="170525"/>
                </a:lnTo>
                <a:lnTo>
                  <a:pt x="257499" y="184055"/>
                </a:lnTo>
                <a:lnTo>
                  <a:pt x="257213" y="209216"/>
                </a:lnTo>
                <a:lnTo>
                  <a:pt x="257144" y="397186"/>
                </a:lnTo>
                <a:lnTo>
                  <a:pt x="258096" y="399092"/>
                </a:lnTo>
                <a:lnTo>
                  <a:pt x="259684" y="400363"/>
                </a:lnTo>
                <a:lnTo>
                  <a:pt x="261695" y="401210"/>
                </a:lnTo>
                <a:lnTo>
                  <a:pt x="263035" y="402728"/>
                </a:lnTo>
                <a:lnTo>
                  <a:pt x="263929" y="404692"/>
                </a:lnTo>
                <a:lnTo>
                  <a:pt x="265716" y="4114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38"/>
          <p:cNvSpPr/>
          <p:nvPr/>
        </p:nvSpPr>
        <p:spPr>
          <a:xfrm>
            <a:off x="2583179" y="5293787"/>
            <a:ext cx="437199" cy="706963"/>
          </a:xfrm>
          <a:custGeom>
            <a:avLst/>
            <a:gdLst/>
            <a:ahLst/>
            <a:cxnLst/>
            <a:rect l="0" t="0" r="0" b="0"/>
            <a:pathLst>
              <a:path w="437199" h="706963">
                <a:moveTo>
                  <a:pt x="248603" y="21163"/>
                </a:moveTo>
                <a:lnTo>
                  <a:pt x="236671" y="45026"/>
                </a:lnTo>
                <a:lnTo>
                  <a:pt x="233775" y="55899"/>
                </a:lnTo>
                <a:lnTo>
                  <a:pt x="231535" y="67081"/>
                </a:lnTo>
                <a:lnTo>
                  <a:pt x="225872" y="85039"/>
                </a:lnTo>
                <a:lnTo>
                  <a:pt x="224213" y="100035"/>
                </a:lnTo>
                <a:lnTo>
                  <a:pt x="223475" y="116225"/>
                </a:lnTo>
                <a:lnTo>
                  <a:pt x="223060" y="138864"/>
                </a:lnTo>
                <a:lnTo>
                  <a:pt x="222889" y="225819"/>
                </a:lnTo>
                <a:lnTo>
                  <a:pt x="225427" y="243566"/>
                </a:lnTo>
                <a:lnTo>
                  <a:pt x="227437" y="252300"/>
                </a:lnTo>
                <a:lnTo>
                  <a:pt x="234751" y="267082"/>
                </a:lnTo>
                <a:lnTo>
                  <a:pt x="239368" y="273692"/>
                </a:lnTo>
                <a:lnTo>
                  <a:pt x="244499" y="286115"/>
                </a:lnTo>
                <a:lnTo>
                  <a:pt x="249927" y="303820"/>
                </a:lnTo>
                <a:lnTo>
                  <a:pt x="254907" y="314428"/>
                </a:lnTo>
                <a:lnTo>
                  <a:pt x="260294" y="322318"/>
                </a:lnTo>
                <a:lnTo>
                  <a:pt x="263065" y="324803"/>
                </a:lnTo>
                <a:lnTo>
                  <a:pt x="265864" y="326459"/>
                </a:lnTo>
                <a:lnTo>
                  <a:pt x="268683" y="327564"/>
                </a:lnTo>
                <a:lnTo>
                  <a:pt x="271515" y="330205"/>
                </a:lnTo>
                <a:lnTo>
                  <a:pt x="280051" y="341119"/>
                </a:lnTo>
                <a:lnTo>
                  <a:pt x="282903" y="343052"/>
                </a:lnTo>
                <a:lnTo>
                  <a:pt x="288613" y="346152"/>
                </a:lnTo>
                <a:lnTo>
                  <a:pt x="297182" y="352300"/>
                </a:lnTo>
                <a:lnTo>
                  <a:pt x="302896" y="354072"/>
                </a:lnTo>
                <a:lnTo>
                  <a:pt x="311468" y="355070"/>
                </a:lnTo>
                <a:lnTo>
                  <a:pt x="313373" y="354257"/>
                </a:lnTo>
                <a:lnTo>
                  <a:pt x="314643" y="352764"/>
                </a:lnTo>
                <a:lnTo>
                  <a:pt x="315490" y="350814"/>
                </a:lnTo>
                <a:lnTo>
                  <a:pt x="321232" y="343522"/>
                </a:lnTo>
                <a:lnTo>
                  <a:pt x="324645" y="341796"/>
                </a:lnTo>
                <a:lnTo>
                  <a:pt x="333517" y="339879"/>
                </a:lnTo>
                <a:lnTo>
                  <a:pt x="343810" y="333947"/>
                </a:lnTo>
                <a:lnTo>
                  <a:pt x="353782" y="326866"/>
                </a:lnTo>
                <a:lnTo>
                  <a:pt x="365704" y="321926"/>
                </a:lnTo>
                <a:lnTo>
                  <a:pt x="375578" y="317395"/>
                </a:lnTo>
                <a:lnTo>
                  <a:pt x="387296" y="309489"/>
                </a:lnTo>
                <a:lnTo>
                  <a:pt x="399789" y="299237"/>
                </a:lnTo>
                <a:lnTo>
                  <a:pt x="405649" y="297151"/>
                </a:lnTo>
                <a:lnTo>
                  <a:pt x="408545" y="294690"/>
                </a:lnTo>
                <a:lnTo>
                  <a:pt x="414303" y="286876"/>
                </a:lnTo>
                <a:lnTo>
                  <a:pt x="417498" y="279592"/>
                </a:lnTo>
                <a:lnTo>
                  <a:pt x="421836" y="267597"/>
                </a:lnTo>
                <a:lnTo>
                  <a:pt x="425608" y="258324"/>
                </a:lnTo>
                <a:lnTo>
                  <a:pt x="430569" y="242070"/>
                </a:lnTo>
                <a:lnTo>
                  <a:pt x="434252" y="232691"/>
                </a:lnTo>
                <a:lnTo>
                  <a:pt x="435889" y="225348"/>
                </a:lnTo>
                <a:lnTo>
                  <a:pt x="436810" y="206757"/>
                </a:lnTo>
                <a:lnTo>
                  <a:pt x="437147" y="169040"/>
                </a:lnTo>
                <a:lnTo>
                  <a:pt x="437188" y="139908"/>
                </a:lnTo>
                <a:lnTo>
                  <a:pt x="436239" y="133663"/>
                </a:lnTo>
                <a:lnTo>
                  <a:pt x="430412" y="114258"/>
                </a:lnTo>
                <a:lnTo>
                  <a:pt x="428467" y="103496"/>
                </a:lnTo>
                <a:lnTo>
                  <a:pt x="422969" y="86727"/>
                </a:lnTo>
                <a:lnTo>
                  <a:pt x="419965" y="70646"/>
                </a:lnTo>
                <a:lnTo>
                  <a:pt x="414418" y="58473"/>
                </a:lnTo>
                <a:lnTo>
                  <a:pt x="409521" y="37775"/>
                </a:lnTo>
                <a:lnTo>
                  <a:pt x="404867" y="23545"/>
                </a:lnTo>
                <a:lnTo>
                  <a:pt x="404214" y="19893"/>
                </a:lnTo>
                <a:lnTo>
                  <a:pt x="402826" y="17459"/>
                </a:lnTo>
                <a:lnTo>
                  <a:pt x="400948" y="15836"/>
                </a:lnTo>
                <a:lnTo>
                  <a:pt x="398744" y="14754"/>
                </a:lnTo>
                <a:lnTo>
                  <a:pt x="397275" y="13080"/>
                </a:lnTo>
                <a:lnTo>
                  <a:pt x="396295" y="11012"/>
                </a:lnTo>
                <a:lnTo>
                  <a:pt x="395206" y="6174"/>
                </a:lnTo>
                <a:lnTo>
                  <a:pt x="394594" y="0"/>
                </a:lnTo>
                <a:lnTo>
                  <a:pt x="394508" y="386"/>
                </a:lnTo>
                <a:lnTo>
                  <a:pt x="394346" y="20288"/>
                </a:lnTo>
                <a:lnTo>
                  <a:pt x="394335" y="128557"/>
                </a:lnTo>
                <a:lnTo>
                  <a:pt x="396875" y="148269"/>
                </a:lnTo>
                <a:lnTo>
                  <a:pt x="401179" y="170047"/>
                </a:lnTo>
                <a:lnTo>
                  <a:pt x="406267" y="186076"/>
                </a:lnTo>
                <a:lnTo>
                  <a:pt x="409164" y="204630"/>
                </a:lnTo>
                <a:lnTo>
                  <a:pt x="411403" y="224624"/>
                </a:lnTo>
                <a:lnTo>
                  <a:pt x="415574" y="243035"/>
                </a:lnTo>
                <a:lnTo>
                  <a:pt x="418062" y="260742"/>
                </a:lnTo>
                <a:lnTo>
                  <a:pt x="419168" y="278138"/>
                </a:lnTo>
                <a:lnTo>
                  <a:pt x="419660" y="295394"/>
                </a:lnTo>
                <a:lnTo>
                  <a:pt x="422418" y="312589"/>
                </a:lnTo>
                <a:lnTo>
                  <a:pt x="425867" y="330708"/>
                </a:lnTo>
                <a:lnTo>
                  <a:pt x="427400" y="351461"/>
                </a:lnTo>
                <a:lnTo>
                  <a:pt x="430620" y="370844"/>
                </a:lnTo>
                <a:lnTo>
                  <a:pt x="434275" y="388984"/>
                </a:lnTo>
                <a:lnTo>
                  <a:pt x="435899" y="406572"/>
                </a:lnTo>
                <a:lnTo>
                  <a:pt x="436620" y="423913"/>
                </a:lnTo>
                <a:lnTo>
                  <a:pt x="437027" y="449741"/>
                </a:lnTo>
                <a:lnTo>
                  <a:pt x="437198" y="571347"/>
                </a:lnTo>
                <a:lnTo>
                  <a:pt x="436245" y="577500"/>
                </a:lnTo>
                <a:lnTo>
                  <a:pt x="428467" y="601609"/>
                </a:lnTo>
                <a:lnTo>
                  <a:pt x="422017" y="615528"/>
                </a:lnTo>
                <a:lnTo>
                  <a:pt x="405687" y="641166"/>
                </a:lnTo>
                <a:lnTo>
                  <a:pt x="394320" y="654948"/>
                </a:lnTo>
                <a:lnTo>
                  <a:pt x="391468" y="657999"/>
                </a:lnTo>
                <a:lnTo>
                  <a:pt x="378352" y="666843"/>
                </a:lnTo>
                <a:lnTo>
                  <a:pt x="366951" y="675497"/>
                </a:lnTo>
                <a:lnTo>
                  <a:pt x="362744" y="677412"/>
                </a:lnTo>
                <a:lnTo>
                  <a:pt x="352990" y="679541"/>
                </a:lnTo>
                <a:lnTo>
                  <a:pt x="344845" y="683028"/>
                </a:lnTo>
                <a:lnTo>
                  <a:pt x="336145" y="687752"/>
                </a:lnTo>
                <a:lnTo>
                  <a:pt x="322753" y="693028"/>
                </a:lnTo>
                <a:lnTo>
                  <a:pt x="309816" y="696007"/>
                </a:lnTo>
                <a:lnTo>
                  <a:pt x="298669" y="697331"/>
                </a:lnTo>
                <a:lnTo>
                  <a:pt x="290540" y="697920"/>
                </a:lnTo>
                <a:lnTo>
                  <a:pt x="281212" y="700721"/>
                </a:lnTo>
                <a:lnTo>
                  <a:pt x="271668" y="704189"/>
                </a:lnTo>
                <a:lnTo>
                  <a:pt x="260940" y="706140"/>
                </a:lnTo>
                <a:lnTo>
                  <a:pt x="248782" y="706800"/>
                </a:lnTo>
                <a:lnTo>
                  <a:pt x="237543" y="706914"/>
                </a:lnTo>
                <a:lnTo>
                  <a:pt x="173104" y="706962"/>
                </a:lnTo>
                <a:lnTo>
                  <a:pt x="162343" y="704422"/>
                </a:lnTo>
                <a:lnTo>
                  <a:pt x="151210" y="700119"/>
                </a:lnTo>
                <a:lnTo>
                  <a:pt x="139912" y="695031"/>
                </a:lnTo>
                <a:lnTo>
                  <a:pt x="122842" y="686812"/>
                </a:lnTo>
                <a:lnTo>
                  <a:pt x="111429" y="683719"/>
                </a:lnTo>
                <a:lnTo>
                  <a:pt x="105719" y="682895"/>
                </a:lnTo>
                <a:lnTo>
                  <a:pt x="99054" y="680440"/>
                </a:lnTo>
                <a:lnTo>
                  <a:pt x="91754" y="676898"/>
                </a:lnTo>
                <a:lnTo>
                  <a:pt x="76975" y="668836"/>
                </a:lnTo>
                <a:lnTo>
                  <a:pt x="64056" y="662077"/>
                </a:lnTo>
                <a:lnTo>
                  <a:pt x="54505" y="658439"/>
                </a:lnTo>
                <a:lnTo>
                  <a:pt x="50624" y="657468"/>
                </a:lnTo>
                <a:lnTo>
                  <a:pt x="47085" y="654916"/>
                </a:lnTo>
                <a:lnTo>
                  <a:pt x="37552" y="644128"/>
                </a:lnTo>
                <a:lnTo>
                  <a:pt x="34560" y="642213"/>
                </a:lnTo>
                <a:lnTo>
                  <a:pt x="28695" y="639133"/>
                </a:lnTo>
                <a:lnTo>
                  <a:pt x="17169" y="629394"/>
                </a:lnTo>
                <a:lnTo>
                  <a:pt x="14304" y="626675"/>
                </a:lnTo>
                <a:lnTo>
                  <a:pt x="12393" y="623910"/>
                </a:lnTo>
                <a:lnTo>
                  <a:pt x="10271" y="618298"/>
                </a:lnTo>
                <a:lnTo>
                  <a:pt x="9076" y="609784"/>
                </a:lnTo>
                <a:lnTo>
                  <a:pt x="7956" y="607886"/>
                </a:lnTo>
                <a:lnTo>
                  <a:pt x="6257" y="606622"/>
                </a:lnTo>
                <a:lnTo>
                  <a:pt x="4171" y="605779"/>
                </a:lnTo>
                <a:lnTo>
                  <a:pt x="2781" y="604264"/>
                </a:lnTo>
                <a:lnTo>
                  <a:pt x="1854" y="602302"/>
                </a:lnTo>
                <a:lnTo>
                  <a:pt x="824" y="596629"/>
                </a:lnTo>
                <a:lnTo>
                  <a:pt x="163" y="580006"/>
                </a:lnTo>
                <a:lnTo>
                  <a:pt x="0" y="5698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39"/>
          <p:cNvSpPr/>
          <p:nvPr/>
        </p:nvSpPr>
        <p:spPr>
          <a:xfrm>
            <a:off x="3251834" y="5383529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8573"/>
                </a:moveTo>
                <a:lnTo>
                  <a:pt x="173908" y="8573"/>
                </a:lnTo>
                <a:lnTo>
                  <a:pt x="175947" y="7621"/>
                </a:lnTo>
                <a:lnTo>
                  <a:pt x="177305" y="6033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40"/>
          <p:cNvSpPr/>
          <p:nvPr/>
        </p:nvSpPr>
        <p:spPr>
          <a:xfrm>
            <a:off x="3303270" y="5494972"/>
            <a:ext cx="162878" cy="25719"/>
          </a:xfrm>
          <a:custGeom>
            <a:avLst/>
            <a:gdLst/>
            <a:ahLst/>
            <a:cxnLst/>
            <a:rect l="0" t="0" r="0" b="0"/>
            <a:pathLst>
              <a:path w="162878" h="25719">
                <a:moveTo>
                  <a:pt x="0" y="25718"/>
                </a:moveTo>
                <a:lnTo>
                  <a:pt x="11931" y="25718"/>
                </a:lnTo>
                <a:lnTo>
                  <a:pt x="13669" y="24765"/>
                </a:lnTo>
                <a:lnTo>
                  <a:pt x="14827" y="23178"/>
                </a:lnTo>
                <a:lnTo>
                  <a:pt x="15600" y="21167"/>
                </a:lnTo>
                <a:lnTo>
                  <a:pt x="18020" y="19826"/>
                </a:lnTo>
                <a:lnTo>
                  <a:pt x="21538" y="18932"/>
                </a:lnTo>
                <a:lnTo>
                  <a:pt x="25789" y="18336"/>
                </a:lnTo>
                <a:lnTo>
                  <a:pt x="29575" y="16987"/>
                </a:lnTo>
                <a:lnTo>
                  <a:pt x="33051" y="15135"/>
                </a:lnTo>
                <a:lnTo>
                  <a:pt x="36322" y="12947"/>
                </a:lnTo>
                <a:lnTo>
                  <a:pt x="40407" y="11489"/>
                </a:lnTo>
                <a:lnTo>
                  <a:pt x="45035" y="10517"/>
                </a:lnTo>
                <a:lnTo>
                  <a:pt x="50026" y="9869"/>
                </a:lnTo>
                <a:lnTo>
                  <a:pt x="55258" y="9437"/>
                </a:lnTo>
                <a:lnTo>
                  <a:pt x="60651" y="9149"/>
                </a:lnTo>
                <a:lnTo>
                  <a:pt x="71723" y="8829"/>
                </a:lnTo>
                <a:lnTo>
                  <a:pt x="82994" y="8687"/>
                </a:lnTo>
                <a:lnTo>
                  <a:pt x="89619" y="7696"/>
                </a:lnTo>
                <a:lnTo>
                  <a:pt x="96893" y="6083"/>
                </a:lnTo>
                <a:lnTo>
                  <a:pt x="104601" y="4056"/>
                </a:lnTo>
                <a:lnTo>
                  <a:pt x="111644" y="2704"/>
                </a:lnTo>
                <a:lnTo>
                  <a:pt x="118244" y="1802"/>
                </a:lnTo>
                <a:lnTo>
                  <a:pt x="124549" y="1201"/>
                </a:lnTo>
                <a:lnTo>
                  <a:pt x="129705" y="801"/>
                </a:lnTo>
                <a:lnTo>
                  <a:pt x="134095" y="534"/>
                </a:lnTo>
                <a:lnTo>
                  <a:pt x="141512" y="238"/>
                </a:lnTo>
                <a:lnTo>
                  <a:pt x="151043" y="70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41"/>
          <p:cNvSpPr/>
          <p:nvPr/>
        </p:nvSpPr>
        <p:spPr>
          <a:xfrm>
            <a:off x="3774766" y="5057775"/>
            <a:ext cx="308596" cy="540065"/>
          </a:xfrm>
          <a:custGeom>
            <a:avLst/>
            <a:gdLst/>
            <a:ahLst/>
            <a:cxnLst/>
            <a:rect l="0" t="0" r="0" b="0"/>
            <a:pathLst>
              <a:path w="308596" h="540065">
                <a:moveTo>
                  <a:pt x="180013" y="0"/>
                </a:moveTo>
                <a:lnTo>
                  <a:pt x="175463" y="0"/>
                </a:lnTo>
                <a:lnTo>
                  <a:pt x="174122" y="953"/>
                </a:lnTo>
                <a:lnTo>
                  <a:pt x="173228" y="2540"/>
                </a:lnTo>
                <a:lnTo>
                  <a:pt x="172632" y="4551"/>
                </a:lnTo>
                <a:lnTo>
                  <a:pt x="170330" y="6843"/>
                </a:lnTo>
                <a:lnTo>
                  <a:pt x="158941" y="14621"/>
                </a:lnTo>
                <a:lnTo>
                  <a:pt x="152233" y="20151"/>
                </a:lnTo>
                <a:lnTo>
                  <a:pt x="143102" y="28619"/>
                </a:lnTo>
                <a:lnTo>
                  <a:pt x="134716" y="34309"/>
                </a:lnTo>
                <a:lnTo>
                  <a:pt x="129813" y="37160"/>
                </a:lnTo>
                <a:lnTo>
                  <a:pt x="125592" y="41918"/>
                </a:lnTo>
                <a:lnTo>
                  <a:pt x="118361" y="54825"/>
                </a:lnTo>
                <a:lnTo>
                  <a:pt x="113194" y="61315"/>
                </a:lnTo>
                <a:lnTo>
                  <a:pt x="106892" y="67547"/>
                </a:lnTo>
                <a:lnTo>
                  <a:pt x="99833" y="73606"/>
                </a:lnTo>
                <a:lnTo>
                  <a:pt x="94175" y="79550"/>
                </a:lnTo>
                <a:lnTo>
                  <a:pt x="85348" y="91236"/>
                </a:lnTo>
                <a:lnTo>
                  <a:pt x="79756" y="97971"/>
                </a:lnTo>
                <a:lnTo>
                  <a:pt x="73170" y="105319"/>
                </a:lnTo>
                <a:lnTo>
                  <a:pt x="65922" y="113075"/>
                </a:lnTo>
                <a:lnTo>
                  <a:pt x="57869" y="126773"/>
                </a:lnTo>
                <a:lnTo>
                  <a:pt x="55721" y="133093"/>
                </a:lnTo>
                <a:lnTo>
                  <a:pt x="48255" y="145195"/>
                </a:lnTo>
                <a:lnTo>
                  <a:pt x="43597" y="151089"/>
                </a:lnTo>
                <a:lnTo>
                  <a:pt x="38421" y="162718"/>
                </a:lnTo>
                <a:lnTo>
                  <a:pt x="35169" y="174236"/>
                </a:lnTo>
                <a:lnTo>
                  <a:pt x="30548" y="185706"/>
                </a:lnTo>
                <a:lnTo>
                  <a:pt x="25320" y="197153"/>
                </a:lnTo>
                <a:lnTo>
                  <a:pt x="14202" y="220024"/>
                </a:lnTo>
                <a:lnTo>
                  <a:pt x="11069" y="231456"/>
                </a:lnTo>
                <a:lnTo>
                  <a:pt x="9677" y="242886"/>
                </a:lnTo>
                <a:lnTo>
                  <a:pt x="9058" y="254317"/>
                </a:lnTo>
                <a:lnTo>
                  <a:pt x="8784" y="265747"/>
                </a:lnTo>
                <a:lnTo>
                  <a:pt x="8710" y="271462"/>
                </a:lnTo>
                <a:lnTo>
                  <a:pt x="6089" y="282892"/>
                </a:lnTo>
                <a:lnTo>
                  <a:pt x="2701" y="294322"/>
                </a:lnTo>
                <a:lnTo>
                  <a:pt x="1195" y="305752"/>
                </a:lnTo>
                <a:lnTo>
                  <a:pt x="526" y="317182"/>
                </a:lnTo>
                <a:lnTo>
                  <a:pt x="150" y="331787"/>
                </a:lnTo>
                <a:lnTo>
                  <a:pt x="0" y="366113"/>
                </a:lnTo>
                <a:lnTo>
                  <a:pt x="2535" y="377347"/>
                </a:lnTo>
                <a:lnTo>
                  <a:pt x="6777" y="391841"/>
                </a:lnTo>
                <a:lnTo>
                  <a:pt x="10574" y="407248"/>
                </a:lnTo>
                <a:lnTo>
                  <a:pt x="12761" y="414373"/>
                </a:lnTo>
                <a:lnTo>
                  <a:pt x="20272" y="427371"/>
                </a:lnTo>
                <a:lnTo>
                  <a:pt x="28054" y="438545"/>
                </a:lnTo>
                <a:lnTo>
                  <a:pt x="35591" y="453479"/>
                </a:lnTo>
                <a:lnTo>
                  <a:pt x="43242" y="462659"/>
                </a:lnTo>
                <a:lnTo>
                  <a:pt x="51541" y="471411"/>
                </a:lnTo>
                <a:lnTo>
                  <a:pt x="54360" y="474294"/>
                </a:lnTo>
                <a:lnTo>
                  <a:pt x="56240" y="477168"/>
                </a:lnTo>
                <a:lnTo>
                  <a:pt x="58328" y="482902"/>
                </a:lnTo>
                <a:lnTo>
                  <a:pt x="60790" y="485765"/>
                </a:lnTo>
                <a:lnTo>
                  <a:pt x="68605" y="491485"/>
                </a:lnTo>
                <a:lnTo>
                  <a:pt x="75889" y="494663"/>
                </a:lnTo>
                <a:lnTo>
                  <a:pt x="79165" y="495510"/>
                </a:lnTo>
                <a:lnTo>
                  <a:pt x="81348" y="497028"/>
                </a:lnTo>
                <a:lnTo>
                  <a:pt x="82804" y="498992"/>
                </a:lnTo>
                <a:lnTo>
                  <a:pt x="83775" y="501253"/>
                </a:lnTo>
                <a:lnTo>
                  <a:pt x="85374" y="502761"/>
                </a:lnTo>
                <a:lnTo>
                  <a:pt x="87393" y="503767"/>
                </a:lnTo>
                <a:lnTo>
                  <a:pt x="89691" y="504437"/>
                </a:lnTo>
                <a:lnTo>
                  <a:pt x="94786" y="507721"/>
                </a:lnTo>
                <a:lnTo>
                  <a:pt x="103008" y="514926"/>
                </a:lnTo>
                <a:lnTo>
                  <a:pt x="105817" y="517592"/>
                </a:lnTo>
                <a:lnTo>
                  <a:pt x="109594" y="519368"/>
                </a:lnTo>
                <a:lnTo>
                  <a:pt x="118871" y="521342"/>
                </a:lnTo>
                <a:lnTo>
                  <a:pt x="126804" y="524760"/>
                </a:lnTo>
                <a:lnTo>
                  <a:pt x="133505" y="528502"/>
                </a:lnTo>
                <a:lnTo>
                  <a:pt x="139658" y="530164"/>
                </a:lnTo>
                <a:lnTo>
                  <a:pt x="148108" y="533444"/>
                </a:lnTo>
                <a:lnTo>
                  <a:pt x="157261" y="537123"/>
                </a:lnTo>
                <a:lnTo>
                  <a:pt x="164504" y="538758"/>
                </a:lnTo>
                <a:lnTo>
                  <a:pt x="173936" y="539679"/>
                </a:lnTo>
                <a:lnTo>
                  <a:pt x="182393" y="539895"/>
                </a:lnTo>
                <a:lnTo>
                  <a:pt x="217053" y="540064"/>
                </a:lnTo>
                <a:lnTo>
                  <a:pt x="219947" y="539113"/>
                </a:lnTo>
                <a:lnTo>
                  <a:pt x="225702" y="535516"/>
                </a:lnTo>
                <a:lnTo>
                  <a:pt x="234297" y="528135"/>
                </a:lnTo>
                <a:lnTo>
                  <a:pt x="242876" y="519916"/>
                </a:lnTo>
                <a:lnTo>
                  <a:pt x="251132" y="514284"/>
                </a:lnTo>
                <a:lnTo>
                  <a:pt x="256001" y="511449"/>
                </a:lnTo>
                <a:lnTo>
                  <a:pt x="263951" y="503218"/>
                </a:lnTo>
                <a:lnTo>
                  <a:pt x="271612" y="493210"/>
                </a:lnTo>
                <a:lnTo>
                  <a:pt x="276321" y="487874"/>
                </a:lnTo>
                <a:lnTo>
                  <a:pt x="284730" y="477818"/>
                </a:lnTo>
                <a:lnTo>
                  <a:pt x="291368" y="465849"/>
                </a:lnTo>
                <a:lnTo>
                  <a:pt x="299672" y="455964"/>
                </a:lnTo>
                <a:lnTo>
                  <a:pt x="304632" y="447761"/>
                </a:lnTo>
                <a:lnTo>
                  <a:pt x="306837" y="440939"/>
                </a:lnTo>
                <a:lnTo>
                  <a:pt x="308252" y="426260"/>
                </a:lnTo>
                <a:lnTo>
                  <a:pt x="308532" y="409848"/>
                </a:lnTo>
                <a:lnTo>
                  <a:pt x="308595" y="391585"/>
                </a:lnTo>
                <a:lnTo>
                  <a:pt x="307644" y="389644"/>
                </a:lnTo>
                <a:lnTo>
                  <a:pt x="306058" y="388350"/>
                </a:lnTo>
                <a:lnTo>
                  <a:pt x="304048" y="387487"/>
                </a:lnTo>
                <a:lnTo>
                  <a:pt x="302708" y="385960"/>
                </a:lnTo>
                <a:lnTo>
                  <a:pt x="301815" y="383989"/>
                </a:lnTo>
                <a:lnTo>
                  <a:pt x="301220" y="381722"/>
                </a:lnTo>
                <a:lnTo>
                  <a:pt x="299870" y="380211"/>
                </a:lnTo>
                <a:lnTo>
                  <a:pt x="298018" y="379204"/>
                </a:lnTo>
                <a:lnTo>
                  <a:pt x="295831" y="378533"/>
                </a:lnTo>
                <a:lnTo>
                  <a:pt x="294372" y="377133"/>
                </a:lnTo>
                <a:lnTo>
                  <a:pt x="293400" y="375247"/>
                </a:lnTo>
                <a:lnTo>
                  <a:pt x="292753" y="373037"/>
                </a:lnTo>
                <a:lnTo>
                  <a:pt x="291367" y="371563"/>
                </a:lnTo>
                <a:lnTo>
                  <a:pt x="289492" y="370581"/>
                </a:lnTo>
                <a:lnTo>
                  <a:pt x="284868" y="369490"/>
                </a:lnTo>
                <a:lnTo>
                  <a:pt x="276910" y="368875"/>
                </a:lnTo>
                <a:lnTo>
                  <a:pt x="268519" y="368694"/>
                </a:lnTo>
                <a:lnTo>
                  <a:pt x="228591" y="368618"/>
                </a:lnTo>
                <a:lnTo>
                  <a:pt x="226685" y="369570"/>
                </a:lnTo>
                <a:lnTo>
                  <a:pt x="225416" y="371157"/>
                </a:lnTo>
                <a:lnTo>
                  <a:pt x="224569" y="373168"/>
                </a:lnTo>
                <a:lnTo>
                  <a:pt x="222100" y="374508"/>
                </a:lnTo>
                <a:lnTo>
                  <a:pt x="214276" y="375998"/>
                </a:lnTo>
                <a:lnTo>
                  <a:pt x="206989" y="376660"/>
                </a:lnTo>
                <a:lnTo>
                  <a:pt x="203712" y="376837"/>
                </a:lnTo>
                <a:lnTo>
                  <a:pt x="200575" y="377907"/>
                </a:lnTo>
                <a:lnTo>
                  <a:pt x="194549" y="381636"/>
                </a:lnTo>
                <a:lnTo>
                  <a:pt x="192561" y="383964"/>
                </a:lnTo>
                <a:lnTo>
                  <a:pt x="191237" y="386469"/>
                </a:lnTo>
                <a:lnTo>
                  <a:pt x="190353" y="389090"/>
                </a:lnTo>
                <a:lnTo>
                  <a:pt x="188811" y="390838"/>
                </a:lnTo>
                <a:lnTo>
                  <a:pt x="186832" y="392003"/>
                </a:lnTo>
                <a:lnTo>
                  <a:pt x="184559" y="392781"/>
                </a:lnTo>
                <a:lnTo>
                  <a:pt x="183043" y="394251"/>
                </a:lnTo>
                <a:lnTo>
                  <a:pt x="182033" y="396184"/>
                </a:lnTo>
                <a:lnTo>
                  <a:pt x="181360" y="398425"/>
                </a:lnTo>
                <a:lnTo>
                  <a:pt x="178072" y="403455"/>
                </a:lnTo>
                <a:lnTo>
                  <a:pt x="170866" y="411642"/>
                </a:lnTo>
                <a:lnTo>
                  <a:pt x="162698" y="420100"/>
                </a:lnTo>
                <a:lnTo>
                  <a:pt x="159898" y="422942"/>
                </a:lnTo>
                <a:lnTo>
                  <a:pt x="158030" y="425788"/>
                </a:lnTo>
                <a:lnTo>
                  <a:pt x="154450" y="434346"/>
                </a:lnTo>
                <a:lnTo>
                  <a:pt x="145190" y="445771"/>
                </a:lnTo>
                <a:lnTo>
                  <a:pt x="142510" y="448628"/>
                </a:lnTo>
                <a:lnTo>
                  <a:pt x="140724" y="451485"/>
                </a:lnTo>
                <a:lnTo>
                  <a:pt x="138739" y="457200"/>
                </a:lnTo>
                <a:lnTo>
                  <a:pt x="137621" y="465772"/>
                </a:lnTo>
                <a:lnTo>
                  <a:pt x="136512" y="467677"/>
                </a:lnTo>
                <a:lnTo>
                  <a:pt x="134820" y="468947"/>
                </a:lnTo>
                <a:lnTo>
                  <a:pt x="132740" y="469794"/>
                </a:lnTo>
                <a:lnTo>
                  <a:pt x="131352" y="471311"/>
                </a:lnTo>
                <a:lnTo>
                  <a:pt x="130428" y="473274"/>
                </a:lnTo>
                <a:lnTo>
                  <a:pt x="129401" y="477997"/>
                </a:lnTo>
                <a:lnTo>
                  <a:pt x="128651" y="494417"/>
                </a:lnTo>
                <a:lnTo>
                  <a:pt x="128581" y="518161"/>
                </a:lnTo>
                <a:lnTo>
                  <a:pt x="128579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42"/>
          <p:cNvSpPr/>
          <p:nvPr/>
        </p:nvSpPr>
        <p:spPr>
          <a:xfrm>
            <a:off x="4263785" y="5537835"/>
            <a:ext cx="33895" cy="29607"/>
          </a:xfrm>
          <a:custGeom>
            <a:avLst/>
            <a:gdLst/>
            <a:ahLst/>
            <a:cxnLst/>
            <a:rect l="0" t="0" r="0" b="0"/>
            <a:pathLst>
              <a:path w="33895" h="29607">
                <a:moveTo>
                  <a:pt x="33894" y="0"/>
                </a:moveTo>
                <a:lnTo>
                  <a:pt x="29344" y="0"/>
                </a:lnTo>
                <a:lnTo>
                  <a:pt x="27051" y="952"/>
                </a:lnTo>
                <a:lnTo>
                  <a:pt x="24569" y="2540"/>
                </a:lnTo>
                <a:lnTo>
                  <a:pt x="21963" y="4551"/>
                </a:lnTo>
                <a:lnTo>
                  <a:pt x="19272" y="5891"/>
                </a:lnTo>
                <a:lnTo>
                  <a:pt x="16526" y="6785"/>
                </a:lnTo>
                <a:lnTo>
                  <a:pt x="13744" y="7381"/>
                </a:lnTo>
                <a:lnTo>
                  <a:pt x="11888" y="8730"/>
                </a:lnTo>
                <a:lnTo>
                  <a:pt x="10651" y="10583"/>
                </a:lnTo>
                <a:lnTo>
                  <a:pt x="9826" y="12770"/>
                </a:lnTo>
                <a:lnTo>
                  <a:pt x="8324" y="15181"/>
                </a:lnTo>
                <a:lnTo>
                  <a:pt x="6370" y="17741"/>
                </a:lnTo>
                <a:lnTo>
                  <a:pt x="4115" y="20400"/>
                </a:lnTo>
                <a:lnTo>
                  <a:pt x="2611" y="23125"/>
                </a:lnTo>
                <a:lnTo>
                  <a:pt x="1609" y="25894"/>
                </a:lnTo>
                <a:lnTo>
                  <a:pt x="941" y="28693"/>
                </a:lnTo>
                <a:lnTo>
                  <a:pt x="496" y="29606"/>
                </a:lnTo>
                <a:lnTo>
                  <a:pt x="198" y="29262"/>
                </a:lnTo>
                <a:lnTo>
                  <a:pt x="0" y="28081"/>
                </a:lnTo>
                <a:lnTo>
                  <a:pt x="821" y="27293"/>
                </a:lnTo>
                <a:lnTo>
                  <a:pt x="2320" y="26768"/>
                </a:lnTo>
                <a:lnTo>
                  <a:pt x="4273" y="26417"/>
                </a:lnTo>
                <a:lnTo>
                  <a:pt x="5574" y="25232"/>
                </a:lnTo>
                <a:lnTo>
                  <a:pt x="6442" y="23488"/>
                </a:lnTo>
                <a:lnTo>
                  <a:pt x="7020" y="21374"/>
                </a:lnTo>
                <a:lnTo>
                  <a:pt x="7406" y="19011"/>
                </a:lnTo>
                <a:lnTo>
                  <a:pt x="7663" y="16484"/>
                </a:lnTo>
                <a:lnTo>
                  <a:pt x="7834" y="13847"/>
                </a:lnTo>
                <a:lnTo>
                  <a:pt x="8901" y="12089"/>
                </a:lnTo>
                <a:lnTo>
                  <a:pt x="10565" y="10917"/>
                </a:lnTo>
                <a:lnTo>
                  <a:pt x="12626" y="10135"/>
                </a:lnTo>
                <a:lnTo>
                  <a:pt x="14001" y="8662"/>
                </a:lnTo>
                <a:lnTo>
                  <a:pt x="14917" y="6727"/>
                </a:lnTo>
                <a:lnTo>
                  <a:pt x="1674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43"/>
          <p:cNvSpPr/>
          <p:nvPr/>
        </p:nvSpPr>
        <p:spPr>
          <a:xfrm>
            <a:off x="4477711" y="5083496"/>
            <a:ext cx="238328" cy="452646"/>
          </a:xfrm>
          <a:custGeom>
            <a:avLst/>
            <a:gdLst/>
            <a:ahLst/>
            <a:cxnLst/>
            <a:rect l="0" t="0" r="0" b="0"/>
            <a:pathLst>
              <a:path w="238328" h="452646">
                <a:moveTo>
                  <a:pt x="8564" y="85721"/>
                </a:moveTo>
                <a:lnTo>
                  <a:pt x="8564" y="81170"/>
                </a:lnTo>
                <a:lnTo>
                  <a:pt x="9516" y="78877"/>
                </a:lnTo>
                <a:lnTo>
                  <a:pt x="14455" y="71099"/>
                </a:lnTo>
                <a:lnTo>
                  <a:pt x="15944" y="65570"/>
                </a:lnTo>
                <a:lnTo>
                  <a:pt x="16783" y="57102"/>
                </a:lnTo>
                <a:lnTo>
                  <a:pt x="17853" y="54259"/>
                </a:lnTo>
                <a:lnTo>
                  <a:pt x="21582" y="48561"/>
                </a:lnTo>
                <a:lnTo>
                  <a:pt x="26415" y="42853"/>
                </a:lnTo>
                <a:lnTo>
                  <a:pt x="29037" y="39998"/>
                </a:lnTo>
                <a:lnTo>
                  <a:pt x="30785" y="37141"/>
                </a:lnTo>
                <a:lnTo>
                  <a:pt x="34198" y="28571"/>
                </a:lnTo>
                <a:lnTo>
                  <a:pt x="38371" y="22856"/>
                </a:lnTo>
                <a:lnTo>
                  <a:pt x="40818" y="20951"/>
                </a:lnTo>
                <a:lnTo>
                  <a:pt x="43402" y="19681"/>
                </a:lnTo>
                <a:lnTo>
                  <a:pt x="46076" y="18834"/>
                </a:lnTo>
                <a:lnTo>
                  <a:pt x="51588" y="15354"/>
                </a:lnTo>
                <a:lnTo>
                  <a:pt x="54392" y="13092"/>
                </a:lnTo>
                <a:lnTo>
                  <a:pt x="56261" y="10632"/>
                </a:lnTo>
                <a:lnTo>
                  <a:pt x="57507" y="8039"/>
                </a:lnTo>
                <a:lnTo>
                  <a:pt x="58337" y="5358"/>
                </a:lnTo>
                <a:lnTo>
                  <a:pt x="59844" y="3571"/>
                </a:lnTo>
                <a:lnTo>
                  <a:pt x="61801" y="2379"/>
                </a:lnTo>
                <a:lnTo>
                  <a:pt x="66514" y="1055"/>
                </a:lnTo>
                <a:lnTo>
                  <a:pt x="71784" y="467"/>
                </a:lnTo>
                <a:lnTo>
                  <a:pt x="77302" y="205"/>
                </a:lnTo>
                <a:lnTo>
                  <a:pt x="85763" y="58"/>
                </a:lnTo>
                <a:lnTo>
                  <a:pt x="105722" y="0"/>
                </a:lnTo>
                <a:lnTo>
                  <a:pt x="108578" y="951"/>
                </a:lnTo>
                <a:lnTo>
                  <a:pt x="114292" y="4548"/>
                </a:lnTo>
                <a:lnTo>
                  <a:pt x="120006" y="9321"/>
                </a:lnTo>
                <a:lnTo>
                  <a:pt x="125721" y="14618"/>
                </a:lnTo>
                <a:lnTo>
                  <a:pt x="131436" y="20147"/>
                </a:lnTo>
                <a:lnTo>
                  <a:pt x="133341" y="22955"/>
                </a:lnTo>
                <a:lnTo>
                  <a:pt x="135458" y="28615"/>
                </a:lnTo>
                <a:lnTo>
                  <a:pt x="136649" y="37156"/>
                </a:lnTo>
                <a:lnTo>
                  <a:pt x="137769" y="40010"/>
                </a:lnTo>
                <a:lnTo>
                  <a:pt x="141553" y="45720"/>
                </a:lnTo>
                <a:lnTo>
                  <a:pt x="146410" y="51433"/>
                </a:lnTo>
                <a:lnTo>
                  <a:pt x="149039" y="54290"/>
                </a:lnTo>
                <a:lnTo>
                  <a:pt x="150791" y="57147"/>
                </a:lnTo>
                <a:lnTo>
                  <a:pt x="152738" y="62861"/>
                </a:lnTo>
                <a:lnTo>
                  <a:pt x="153834" y="75984"/>
                </a:lnTo>
                <a:lnTo>
                  <a:pt x="154159" y="87387"/>
                </a:lnTo>
                <a:lnTo>
                  <a:pt x="154284" y="113000"/>
                </a:lnTo>
                <a:lnTo>
                  <a:pt x="153335" y="116289"/>
                </a:lnTo>
                <a:lnTo>
                  <a:pt x="148402" y="126423"/>
                </a:lnTo>
                <a:lnTo>
                  <a:pt x="145565" y="140115"/>
                </a:lnTo>
                <a:lnTo>
                  <a:pt x="141526" y="147361"/>
                </a:lnTo>
                <a:lnTo>
                  <a:pt x="136556" y="153756"/>
                </a:lnTo>
                <a:lnTo>
                  <a:pt x="133897" y="156795"/>
                </a:lnTo>
                <a:lnTo>
                  <a:pt x="132124" y="160727"/>
                </a:lnTo>
                <a:lnTo>
                  <a:pt x="130155" y="170174"/>
                </a:lnTo>
                <a:lnTo>
                  <a:pt x="127724" y="174408"/>
                </a:lnTo>
                <a:lnTo>
                  <a:pt x="124199" y="178183"/>
                </a:lnTo>
                <a:lnTo>
                  <a:pt x="119944" y="181653"/>
                </a:lnTo>
                <a:lnTo>
                  <a:pt x="117107" y="184918"/>
                </a:lnTo>
                <a:lnTo>
                  <a:pt x="115216" y="188048"/>
                </a:lnTo>
                <a:lnTo>
                  <a:pt x="110015" y="199543"/>
                </a:lnTo>
                <a:lnTo>
                  <a:pt x="105088" y="208699"/>
                </a:lnTo>
                <a:lnTo>
                  <a:pt x="99723" y="215942"/>
                </a:lnTo>
                <a:lnTo>
                  <a:pt x="94164" y="224877"/>
                </a:lnTo>
                <a:lnTo>
                  <a:pt x="88518" y="234246"/>
                </a:lnTo>
                <a:lnTo>
                  <a:pt x="82834" y="241584"/>
                </a:lnTo>
                <a:lnTo>
                  <a:pt x="79673" y="248021"/>
                </a:lnTo>
                <a:lnTo>
                  <a:pt x="78830" y="251071"/>
                </a:lnTo>
                <a:lnTo>
                  <a:pt x="75353" y="257000"/>
                </a:lnTo>
                <a:lnTo>
                  <a:pt x="68040" y="265693"/>
                </a:lnTo>
                <a:lnTo>
                  <a:pt x="65360" y="268568"/>
                </a:lnTo>
                <a:lnTo>
                  <a:pt x="63573" y="271436"/>
                </a:lnTo>
                <a:lnTo>
                  <a:pt x="61587" y="277164"/>
                </a:lnTo>
                <a:lnTo>
                  <a:pt x="60105" y="279072"/>
                </a:lnTo>
                <a:lnTo>
                  <a:pt x="58165" y="280344"/>
                </a:lnTo>
                <a:lnTo>
                  <a:pt x="55918" y="281192"/>
                </a:lnTo>
                <a:lnTo>
                  <a:pt x="54421" y="282710"/>
                </a:lnTo>
                <a:lnTo>
                  <a:pt x="53423" y="284675"/>
                </a:lnTo>
                <a:lnTo>
                  <a:pt x="52757" y="286937"/>
                </a:lnTo>
                <a:lnTo>
                  <a:pt x="51361" y="288445"/>
                </a:lnTo>
                <a:lnTo>
                  <a:pt x="49478" y="289450"/>
                </a:lnTo>
                <a:lnTo>
                  <a:pt x="47270" y="290120"/>
                </a:lnTo>
                <a:lnTo>
                  <a:pt x="44845" y="292473"/>
                </a:lnTo>
                <a:lnTo>
                  <a:pt x="36882" y="303932"/>
                </a:lnTo>
                <a:lnTo>
                  <a:pt x="29442" y="313783"/>
                </a:lnTo>
                <a:lnTo>
                  <a:pt x="27368" y="319797"/>
                </a:lnTo>
                <a:lnTo>
                  <a:pt x="25862" y="321782"/>
                </a:lnTo>
                <a:lnTo>
                  <a:pt x="23906" y="323105"/>
                </a:lnTo>
                <a:lnTo>
                  <a:pt x="21649" y="323987"/>
                </a:lnTo>
                <a:lnTo>
                  <a:pt x="20145" y="325528"/>
                </a:lnTo>
                <a:lnTo>
                  <a:pt x="19142" y="327507"/>
                </a:lnTo>
                <a:lnTo>
                  <a:pt x="18028" y="332247"/>
                </a:lnTo>
                <a:lnTo>
                  <a:pt x="17254" y="345857"/>
                </a:lnTo>
                <a:lnTo>
                  <a:pt x="17170" y="354356"/>
                </a:lnTo>
                <a:lnTo>
                  <a:pt x="16207" y="356251"/>
                </a:lnTo>
                <a:lnTo>
                  <a:pt x="14612" y="357514"/>
                </a:lnTo>
                <a:lnTo>
                  <a:pt x="12595" y="358357"/>
                </a:lnTo>
                <a:lnTo>
                  <a:pt x="11251" y="359871"/>
                </a:lnTo>
                <a:lnTo>
                  <a:pt x="10356" y="361833"/>
                </a:lnTo>
                <a:lnTo>
                  <a:pt x="9360" y="366553"/>
                </a:lnTo>
                <a:lnTo>
                  <a:pt x="8668" y="380149"/>
                </a:lnTo>
                <a:lnTo>
                  <a:pt x="8573" y="397198"/>
                </a:lnTo>
                <a:lnTo>
                  <a:pt x="7617" y="400053"/>
                </a:lnTo>
                <a:lnTo>
                  <a:pt x="2674" y="408620"/>
                </a:lnTo>
                <a:lnTo>
                  <a:pt x="1183" y="414335"/>
                </a:lnTo>
                <a:lnTo>
                  <a:pt x="226" y="425764"/>
                </a:lnTo>
                <a:lnTo>
                  <a:pt x="38" y="437194"/>
                </a:lnTo>
                <a:lnTo>
                  <a:pt x="0" y="448624"/>
                </a:lnTo>
                <a:lnTo>
                  <a:pt x="950" y="450529"/>
                </a:lnTo>
                <a:lnTo>
                  <a:pt x="2536" y="451799"/>
                </a:lnTo>
                <a:lnTo>
                  <a:pt x="4545" y="452645"/>
                </a:lnTo>
                <a:lnTo>
                  <a:pt x="5884" y="452257"/>
                </a:lnTo>
                <a:lnTo>
                  <a:pt x="6777" y="451046"/>
                </a:lnTo>
                <a:lnTo>
                  <a:pt x="7372" y="449286"/>
                </a:lnTo>
                <a:lnTo>
                  <a:pt x="8722" y="448113"/>
                </a:lnTo>
                <a:lnTo>
                  <a:pt x="10574" y="447331"/>
                </a:lnTo>
                <a:lnTo>
                  <a:pt x="12761" y="446809"/>
                </a:lnTo>
                <a:lnTo>
                  <a:pt x="14219" y="445509"/>
                </a:lnTo>
                <a:lnTo>
                  <a:pt x="15192" y="443690"/>
                </a:lnTo>
                <a:lnTo>
                  <a:pt x="15840" y="441524"/>
                </a:lnTo>
                <a:lnTo>
                  <a:pt x="18177" y="440081"/>
                </a:lnTo>
                <a:lnTo>
                  <a:pt x="21640" y="439119"/>
                </a:lnTo>
                <a:lnTo>
                  <a:pt x="25854" y="438477"/>
                </a:lnTo>
                <a:lnTo>
                  <a:pt x="33076" y="437764"/>
                </a:lnTo>
                <a:lnTo>
                  <a:pt x="39460" y="437447"/>
                </a:lnTo>
                <a:lnTo>
                  <a:pt x="45473" y="437306"/>
                </a:lnTo>
                <a:lnTo>
                  <a:pt x="47457" y="436316"/>
                </a:lnTo>
                <a:lnTo>
                  <a:pt x="48780" y="434703"/>
                </a:lnTo>
                <a:lnTo>
                  <a:pt x="49662" y="432676"/>
                </a:lnTo>
                <a:lnTo>
                  <a:pt x="52155" y="431325"/>
                </a:lnTo>
                <a:lnTo>
                  <a:pt x="55722" y="430424"/>
                </a:lnTo>
                <a:lnTo>
                  <a:pt x="60005" y="429822"/>
                </a:lnTo>
                <a:lnTo>
                  <a:pt x="67304" y="429155"/>
                </a:lnTo>
                <a:lnTo>
                  <a:pt x="73723" y="428859"/>
                </a:lnTo>
                <a:lnTo>
                  <a:pt x="82692" y="428691"/>
                </a:lnTo>
                <a:lnTo>
                  <a:pt x="97124" y="428631"/>
                </a:lnTo>
                <a:lnTo>
                  <a:pt x="99036" y="427674"/>
                </a:lnTo>
                <a:lnTo>
                  <a:pt x="100311" y="426085"/>
                </a:lnTo>
                <a:lnTo>
                  <a:pt x="101161" y="424073"/>
                </a:lnTo>
                <a:lnTo>
                  <a:pt x="102681" y="422732"/>
                </a:lnTo>
                <a:lnTo>
                  <a:pt x="104646" y="421838"/>
                </a:lnTo>
                <a:lnTo>
                  <a:pt x="109369" y="420843"/>
                </a:lnTo>
                <a:lnTo>
                  <a:pt x="114643" y="420402"/>
                </a:lnTo>
                <a:lnTo>
                  <a:pt x="120163" y="420206"/>
                </a:lnTo>
                <a:lnTo>
                  <a:pt x="131467" y="420080"/>
                </a:lnTo>
                <a:lnTo>
                  <a:pt x="170277" y="420049"/>
                </a:lnTo>
                <a:lnTo>
                  <a:pt x="174475" y="419096"/>
                </a:lnTo>
                <a:lnTo>
                  <a:pt x="184935" y="414157"/>
                </a:lnTo>
                <a:lnTo>
                  <a:pt x="191090" y="412668"/>
                </a:lnTo>
                <a:lnTo>
                  <a:pt x="197002" y="412006"/>
                </a:lnTo>
                <a:lnTo>
                  <a:pt x="202804" y="411711"/>
                </a:lnTo>
                <a:lnTo>
                  <a:pt x="208557" y="411581"/>
                </a:lnTo>
                <a:lnTo>
                  <a:pt x="234305" y="411479"/>
                </a:lnTo>
                <a:lnTo>
                  <a:pt x="236210" y="410526"/>
                </a:lnTo>
                <a:lnTo>
                  <a:pt x="237481" y="408937"/>
                </a:lnTo>
                <a:lnTo>
                  <a:pt x="238327" y="406926"/>
                </a:lnTo>
                <a:lnTo>
                  <a:pt x="237939" y="405585"/>
                </a:lnTo>
                <a:lnTo>
                  <a:pt x="236728" y="404691"/>
                </a:lnTo>
                <a:lnTo>
                  <a:pt x="231448" y="4029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44"/>
          <p:cNvSpPr/>
          <p:nvPr/>
        </p:nvSpPr>
        <p:spPr>
          <a:xfrm>
            <a:off x="4357687" y="4954904"/>
            <a:ext cx="385764" cy="25719"/>
          </a:xfrm>
          <a:custGeom>
            <a:avLst/>
            <a:gdLst/>
            <a:ahLst/>
            <a:cxnLst/>
            <a:rect l="0" t="0" r="0" b="0"/>
            <a:pathLst>
              <a:path w="385764" h="25719">
                <a:moveTo>
                  <a:pt x="0" y="25718"/>
                </a:moveTo>
                <a:lnTo>
                  <a:pt x="11931" y="25718"/>
                </a:lnTo>
                <a:lnTo>
                  <a:pt x="13670" y="24766"/>
                </a:lnTo>
                <a:lnTo>
                  <a:pt x="14828" y="23178"/>
                </a:lnTo>
                <a:lnTo>
                  <a:pt x="15601" y="21168"/>
                </a:lnTo>
                <a:lnTo>
                  <a:pt x="18020" y="19827"/>
                </a:lnTo>
                <a:lnTo>
                  <a:pt x="21539" y="18933"/>
                </a:lnTo>
                <a:lnTo>
                  <a:pt x="25789" y="18337"/>
                </a:lnTo>
                <a:lnTo>
                  <a:pt x="35592" y="17675"/>
                </a:lnTo>
                <a:lnTo>
                  <a:pt x="40873" y="17499"/>
                </a:lnTo>
                <a:lnTo>
                  <a:pt x="46298" y="16429"/>
                </a:lnTo>
                <a:lnTo>
                  <a:pt x="51820" y="14763"/>
                </a:lnTo>
                <a:lnTo>
                  <a:pt x="57407" y="12699"/>
                </a:lnTo>
                <a:lnTo>
                  <a:pt x="63989" y="11324"/>
                </a:lnTo>
                <a:lnTo>
                  <a:pt x="71234" y="10407"/>
                </a:lnTo>
                <a:lnTo>
                  <a:pt x="78922" y="9796"/>
                </a:lnTo>
                <a:lnTo>
                  <a:pt x="86905" y="9388"/>
                </a:lnTo>
                <a:lnTo>
                  <a:pt x="103394" y="8935"/>
                </a:lnTo>
                <a:lnTo>
                  <a:pt x="192974" y="8576"/>
                </a:lnTo>
                <a:lnTo>
                  <a:pt x="345391" y="8573"/>
                </a:lnTo>
                <a:lnTo>
                  <a:pt x="347418" y="7621"/>
                </a:lnTo>
                <a:lnTo>
                  <a:pt x="348769" y="6033"/>
                </a:lnTo>
                <a:lnTo>
                  <a:pt x="349671" y="4023"/>
                </a:lnTo>
                <a:lnTo>
                  <a:pt x="351224" y="2682"/>
                </a:lnTo>
                <a:lnTo>
                  <a:pt x="353212" y="1788"/>
                </a:lnTo>
                <a:lnTo>
                  <a:pt x="355489" y="1192"/>
                </a:lnTo>
                <a:lnTo>
                  <a:pt x="360560" y="530"/>
                </a:lnTo>
                <a:lnTo>
                  <a:pt x="371577" y="105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45"/>
          <p:cNvSpPr/>
          <p:nvPr/>
        </p:nvSpPr>
        <p:spPr>
          <a:xfrm>
            <a:off x="6998017" y="68494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46"/>
          <p:cNvSpPr/>
          <p:nvPr/>
        </p:nvSpPr>
        <p:spPr>
          <a:xfrm>
            <a:off x="6235065" y="431196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r="33024"/>
          <a:stretch>
            <a:fillRect/>
          </a:stretch>
        </p:blipFill>
        <p:spPr bwMode="auto">
          <a:xfrm>
            <a:off x="152400" y="381000"/>
            <a:ext cx="7215188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47800"/>
            <a:ext cx="40386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0"/>
          <p:cNvSpPr/>
          <p:nvPr/>
        </p:nvSpPr>
        <p:spPr>
          <a:xfrm>
            <a:off x="2600325" y="1200184"/>
            <a:ext cx="180022" cy="342358"/>
          </a:xfrm>
          <a:custGeom>
            <a:avLst/>
            <a:gdLst/>
            <a:ahLst/>
            <a:cxnLst/>
            <a:rect l="0" t="0" r="0" b="0"/>
            <a:pathLst>
              <a:path w="180022" h="342358">
                <a:moveTo>
                  <a:pt x="120014" y="59973"/>
                </a:moveTo>
                <a:lnTo>
                  <a:pt x="120014" y="55422"/>
                </a:lnTo>
                <a:lnTo>
                  <a:pt x="119062" y="54082"/>
                </a:lnTo>
                <a:lnTo>
                  <a:pt x="117475" y="53188"/>
                </a:lnTo>
                <a:lnTo>
                  <a:pt x="115464" y="52592"/>
                </a:lnTo>
                <a:lnTo>
                  <a:pt x="114123" y="51243"/>
                </a:lnTo>
                <a:lnTo>
                  <a:pt x="113229" y="49390"/>
                </a:lnTo>
                <a:lnTo>
                  <a:pt x="112634" y="47203"/>
                </a:lnTo>
                <a:lnTo>
                  <a:pt x="111284" y="45745"/>
                </a:lnTo>
                <a:lnTo>
                  <a:pt x="109431" y="44772"/>
                </a:lnTo>
                <a:lnTo>
                  <a:pt x="104833" y="43692"/>
                </a:lnTo>
                <a:lnTo>
                  <a:pt x="99615" y="43212"/>
                </a:lnTo>
                <a:lnTo>
                  <a:pt x="94121" y="42999"/>
                </a:lnTo>
                <a:lnTo>
                  <a:pt x="87551" y="42904"/>
                </a:lnTo>
                <a:lnTo>
                  <a:pt x="22862" y="42828"/>
                </a:lnTo>
                <a:lnTo>
                  <a:pt x="20956" y="43781"/>
                </a:lnTo>
                <a:lnTo>
                  <a:pt x="19686" y="45368"/>
                </a:lnTo>
                <a:lnTo>
                  <a:pt x="18839" y="47379"/>
                </a:lnTo>
                <a:lnTo>
                  <a:pt x="17321" y="48719"/>
                </a:lnTo>
                <a:lnTo>
                  <a:pt x="15357" y="49613"/>
                </a:lnTo>
                <a:lnTo>
                  <a:pt x="10635" y="50606"/>
                </a:lnTo>
                <a:lnTo>
                  <a:pt x="5361" y="51047"/>
                </a:lnTo>
                <a:lnTo>
                  <a:pt x="3574" y="52118"/>
                </a:lnTo>
                <a:lnTo>
                  <a:pt x="2383" y="53784"/>
                </a:lnTo>
                <a:lnTo>
                  <a:pt x="1059" y="58175"/>
                </a:lnTo>
                <a:lnTo>
                  <a:pt x="209" y="68755"/>
                </a:lnTo>
                <a:lnTo>
                  <a:pt x="139" y="71542"/>
                </a:lnTo>
                <a:lnTo>
                  <a:pt x="1045" y="73401"/>
                </a:lnTo>
                <a:lnTo>
                  <a:pt x="2601" y="74640"/>
                </a:lnTo>
                <a:lnTo>
                  <a:pt x="4591" y="75466"/>
                </a:lnTo>
                <a:lnTo>
                  <a:pt x="9343" y="76384"/>
                </a:lnTo>
                <a:lnTo>
                  <a:pt x="11943" y="76629"/>
                </a:lnTo>
                <a:lnTo>
                  <a:pt x="13677" y="77744"/>
                </a:lnTo>
                <a:lnTo>
                  <a:pt x="14833" y="79440"/>
                </a:lnTo>
                <a:lnTo>
                  <a:pt x="15604" y="81524"/>
                </a:lnTo>
                <a:lnTo>
                  <a:pt x="17070" y="82913"/>
                </a:lnTo>
                <a:lnTo>
                  <a:pt x="19000" y="83839"/>
                </a:lnTo>
                <a:lnTo>
                  <a:pt x="23684" y="84867"/>
                </a:lnTo>
                <a:lnTo>
                  <a:pt x="28941" y="85325"/>
                </a:lnTo>
                <a:lnTo>
                  <a:pt x="34452" y="85528"/>
                </a:lnTo>
                <a:lnTo>
                  <a:pt x="37256" y="85582"/>
                </a:lnTo>
                <a:lnTo>
                  <a:pt x="39124" y="86571"/>
                </a:lnTo>
                <a:lnTo>
                  <a:pt x="40370" y="88182"/>
                </a:lnTo>
                <a:lnTo>
                  <a:pt x="41201" y="90209"/>
                </a:lnTo>
                <a:lnTo>
                  <a:pt x="42707" y="91561"/>
                </a:lnTo>
                <a:lnTo>
                  <a:pt x="44664" y="92461"/>
                </a:lnTo>
                <a:lnTo>
                  <a:pt x="46921" y="93062"/>
                </a:lnTo>
                <a:lnTo>
                  <a:pt x="50330" y="94415"/>
                </a:lnTo>
                <a:lnTo>
                  <a:pt x="54508" y="96269"/>
                </a:lnTo>
                <a:lnTo>
                  <a:pt x="59199" y="98458"/>
                </a:lnTo>
                <a:lnTo>
                  <a:pt x="62326" y="100870"/>
                </a:lnTo>
                <a:lnTo>
                  <a:pt x="64410" y="103430"/>
                </a:lnTo>
                <a:lnTo>
                  <a:pt x="65800" y="106089"/>
                </a:lnTo>
                <a:lnTo>
                  <a:pt x="67679" y="107862"/>
                </a:lnTo>
                <a:lnTo>
                  <a:pt x="69884" y="109044"/>
                </a:lnTo>
                <a:lnTo>
                  <a:pt x="74874" y="110357"/>
                </a:lnTo>
                <a:lnTo>
                  <a:pt x="80267" y="110941"/>
                </a:lnTo>
                <a:lnTo>
                  <a:pt x="85839" y="111201"/>
                </a:lnTo>
                <a:lnTo>
                  <a:pt x="88658" y="111270"/>
                </a:lnTo>
                <a:lnTo>
                  <a:pt x="90538" y="112268"/>
                </a:lnTo>
                <a:lnTo>
                  <a:pt x="91791" y="113887"/>
                </a:lnTo>
                <a:lnTo>
                  <a:pt x="92626" y="115918"/>
                </a:lnTo>
                <a:lnTo>
                  <a:pt x="94136" y="117272"/>
                </a:lnTo>
                <a:lnTo>
                  <a:pt x="96094" y="118175"/>
                </a:lnTo>
                <a:lnTo>
                  <a:pt x="98353" y="118777"/>
                </a:lnTo>
                <a:lnTo>
                  <a:pt x="103402" y="121985"/>
                </a:lnTo>
                <a:lnTo>
                  <a:pt x="108821" y="126587"/>
                </a:lnTo>
                <a:lnTo>
                  <a:pt x="114405" y="131807"/>
                </a:lnTo>
                <a:lnTo>
                  <a:pt x="122903" y="140100"/>
                </a:lnTo>
                <a:lnTo>
                  <a:pt x="125750" y="141966"/>
                </a:lnTo>
                <a:lnTo>
                  <a:pt x="128601" y="143210"/>
                </a:lnTo>
                <a:lnTo>
                  <a:pt x="131454" y="144039"/>
                </a:lnTo>
                <a:lnTo>
                  <a:pt x="133356" y="145545"/>
                </a:lnTo>
                <a:lnTo>
                  <a:pt x="134624" y="147501"/>
                </a:lnTo>
                <a:lnTo>
                  <a:pt x="135469" y="149757"/>
                </a:lnTo>
                <a:lnTo>
                  <a:pt x="136985" y="151262"/>
                </a:lnTo>
                <a:lnTo>
                  <a:pt x="138948" y="152265"/>
                </a:lnTo>
                <a:lnTo>
                  <a:pt x="141209" y="152933"/>
                </a:lnTo>
                <a:lnTo>
                  <a:pt x="142717" y="154332"/>
                </a:lnTo>
                <a:lnTo>
                  <a:pt x="143722" y="156216"/>
                </a:lnTo>
                <a:lnTo>
                  <a:pt x="144392" y="158425"/>
                </a:lnTo>
                <a:lnTo>
                  <a:pt x="145791" y="159898"/>
                </a:lnTo>
                <a:lnTo>
                  <a:pt x="147677" y="160880"/>
                </a:lnTo>
                <a:lnTo>
                  <a:pt x="149886" y="161534"/>
                </a:lnTo>
                <a:lnTo>
                  <a:pt x="151359" y="162923"/>
                </a:lnTo>
                <a:lnTo>
                  <a:pt x="152341" y="164801"/>
                </a:lnTo>
                <a:lnTo>
                  <a:pt x="153432" y="169428"/>
                </a:lnTo>
                <a:lnTo>
                  <a:pt x="153916" y="174660"/>
                </a:lnTo>
                <a:lnTo>
                  <a:pt x="154999" y="176436"/>
                </a:lnTo>
                <a:lnTo>
                  <a:pt x="156672" y="177620"/>
                </a:lnTo>
                <a:lnTo>
                  <a:pt x="158740" y="178409"/>
                </a:lnTo>
                <a:lnTo>
                  <a:pt x="160119" y="179888"/>
                </a:lnTo>
                <a:lnTo>
                  <a:pt x="161039" y="181826"/>
                </a:lnTo>
                <a:lnTo>
                  <a:pt x="161651" y="184071"/>
                </a:lnTo>
                <a:lnTo>
                  <a:pt x="164872" y="189105"/>
                </a:lnTo>
                <a:lnTo>
                  <a:pt x="167064" y="191781"/>
                </a:lnTo>
                <a:lnTo>
                  <a:pt x="168526" y="194518"/>
                </a:lnTo>
                <a:lnTo>
                  <a:pt x="170150" y="200098"/>
                </a:lnTo>
                <a:lnTo>
                  <a:pt x="171065" y="208595"/>
                </a:lnTo>
                <a:lnTo>
                  <a:pt x="173818" y="216832"/>
                </a:lnTo>
                <a:lnTo>
                  <a:pt x="177265" y="225891"/>
                </a:lnTo>
                <a:lnTo>
                  <a:pt x="179205" y="236346"/>
                </a:lnTo>
                <a:lnTo>
                  <a:pt x="179780" y="246428"/>
                </a:lnTo>
                <a:lnTo>
                  <a:pt x="179990" y="267348"/>
                </a:lnTo>
                <a:lnTo>
                  <a:pt x="180021" y="294256"/>
                </a:lnTo>
                <a:lnTo>
                  <a:pt x="179069" y="296172"/>
                </a:lnTo>
                <a:lnTo>
                  <a:pt x="177482" y="297449"/>
                </a:lnTo>
                <a:lnTo>
                  <a:pt x="175471" y="298300"/>
                </a:lnTo>
                <a:lnTo>
                  <a:pt x="170697" y="304326"/>
                </a:lnTo>
                <a:lnTo>
                  <a:pt x="165400" y="312402"/>
                </a:lnTo>
                <a:lnTo>
                  <a:pt x="159871" y="319166"/>
                </a:lnTo>
                <a:lnTo>
                  <a:pt x="156110" y="322303"/>
                </a:lnTo>
                <a:lnTo>
                  <a:pt x="151699" y="325347"/>
                </a:lnTo>
                <a:lnTo>
                  <a:pt x="146852" y="328329"/>
                </a:lnTo>
                <a:lnTo>
                  <a:pt x="142669" y="331270"/>
                </a:lnTo>
                <a:lnTo>
                  <a:pt x="138927" y="334183"/>
                </a:lnTo>
                <a:lnTo>
                  <a:pt x="135480" y="337077"/>
                </a:lnTo>
                <a:lnTo>
                  <a:pt x="132230" y="339007"/>
                </a:lnTo>
                <a:lnTo>
                  <a:pt x="129111" y="340293"/>
                </a:lnTo>
                <a:lnTo>
                  <a:pt x="126079" y="341150"/>
                </a:lnTo>
                <a:lnTo>
                  <a:pt x="123105" y="341722"/>
                </a:lnTo>
                <a:lnTo>
                  <a:pt x="120170" y="342103"/>
                </a:lnTo>
                <a:lnTo>
                  <a:pt x="117260" y="342357"/>
                </a:lnTo>
                <a:lnTo>
                  <a:pt x="114369" y="341574"/>
                </a:lnTo>
                <a:lnTo>
                  <a:pt x="111488" y="340100"/>
                </a:lnTo>
                <a:lnTo>
                  <a:pt x="108615" y="338164"/>
                </a:lnTo>
                <a:lnTo>
                  <a:pt x="105748" y="335921"/>
                </a:lnTo>
                <a:lnTo>
                  <a:pt x="102883" y="333474"/>
                </a:lnTo>
                <a:lnTo>
                  <a:pt x="100021" y="330889"/>
                </a:lnTo>
                <a:lnTo>
                  <a:pt x="97161" y="329166"/>
                </a:lnTo>
                <a:lnTo>
                  <a:pt x="94301" y="328018"/>
                </a:lnTo>
                <a:lnTo>
                  <a:pt x="91442" y="327252"/>
                </a:lnTo>
                <a:lnTo>
                  <a:pt x="87631" y="324837"/>
                </a:lnTo>
                <a:lnTo>
                  <a:pt x="83186" y="321321"/>
                </a:lnTo>
                <a:lnTo>
                  <a:pt x="78317" y="317073"/>
                </a:lnTo>
                <a:lnTo>
                  <a:pt x="73166" y="313288"/>
                </a:lnTo>
                <a:lnTo>
                  <a:pt x="67827" y="309812"/>
                </a:lnTo>
                <a:lnTo>
                  <a:pt x="62363" y="306542"/>
                </a:lnTo>
                <a:lnTo>
                  <a:pt x="56815" y="302458"/>
                </a:lnTo>
                <a:lnTo>
                  <a:pt x="51211" y="297829"/>
                </a:lnTo>
                <a:lnTo>
                  <a:pt x="40858" y="288560"/>
                </a:lnTo>
                <a:lnTo>
                  <a:pt x="33081" y="281265"/>
                </a:lnTo>
                <a:lnTo>
                  <a:pt x="30627" y="277986"/>
                </a:lnTo>
                <a:lnTo>
                  <a:pt x="27899" y="271803"/>
                </a:lnTo>
                <a:lnTo>
                  <a:pt x="26219" y="269773"/>
                </a:lnTo>
                <a:lnTo>
                  <a:pt x="24147" y="268420"/>
                </a:lnTo>
                <a:lnTo>
                  <a:pt x="21813" y="267517"/>
                </a:lnTo>
                <a:lnTo>
                  <a:pt x="16679" y="263975"/>
                </a:lnTo>
                <a:lnTo>
                  <a:pt x="13977" y="261697"/>
                </a:lnTo>
                <a:lnTo>
                  <a:pt x="12175" y="259226"/>
                </a:lnTo>
                <a:lnTo>
                  <a:pt x="8687" y="251197"/>
                </a:lnTo>
                <a:lnTo>
                  <a:pt x="4496" y="245609"/>
                </a:lnTo>
                <a:lnTo>
                  <a:pt x="2997" y="242785"/>
                </a:lnTo>
                <a:lnTo>
                  <a:pt x="1332" y="237108"/>
                </a:lnTo>
                <a:lnTo>
                  <a:pt x="394" y="228557"/>
                </a:lnTo>
                <a:lnTo>
                  <a:pt x="175" y="220307"/>
                </a:lnTo>
                <a:lnTo>
                  <a:pt x="0" y="168942"/>
                </a:lnTo>
                <a:lnTo>
                  <a:pt x="2540" y="160474"/>
                </a:lnTo>
                <a:lnTo>
                  <a:pt x="4551" y="155549"/>
                </a:lnTo>
                <a:lnTo>
                  <a:pt x="7796" y="151312"/>
                </a:lnTo>
                <a:lnTo>
                  <a:pt x="11865" y="147536"/>
                </a:lnTo>
                <a:lnTo>
                  <a:pt x="16482" y="144066"/>
                </a:lnTo>
                <a:lnTo>
                  <a:pt x="19561" y="140800"/>
                </a:lnTo>
                <a:lnTo>
                  <a:pt x="21613" y="137670"/>
                </a:lnTo>
                <a:lnTo>
                  <a:pt x="22981" y="134631"/>
                </a:lnTo>
                <a:lnTo>
                  <a:pt x="25798" y="131653"/>
                </a:lnTo>
                <a:lnTo>
                  <a:pt x="29581" y="128714"/>
                </a:lnTo>
                <a:lnTo>
                  <a:pt x="34008" y="125803"/>
                </a:lnTo>
                <a:lnTo>
                  <a:pt x="37912" y="121957"/>
                </a:lnTo>
                <a:lnTo>
                  <a:pt x="41467" y="117488"/>
                </a:lnTo>
                <a:lnTo>
                  <a:pt x="44789" y="112604"/>
                </a:lnTo>
                <a:lnTo>
                  <a:pt x="47957" y="109348"/>
                </a:lnTo>
                <a:lnTo>
                  <a:pt x="51021" y="107177"/>
                </a:lnTo>
                <a:lnTo>
                  <a:pt x="54017" y="105730"/>
                </a:lnTo>
                <a:lnTo>
                  <a:pt x="56966" y="103813"/>
                </a:lnTo>
                <a:lnTo>
                  <a:pt x="59884" y="101582"/>
                </a:lnTo>
                <a:lnTo>
                  <a:pt x="62783" y="99142"/>
                </a:lnTo>
                <a:lnTo>
                  <a:pt x="65668" y="97516"/>
                </a:lnTo>
                <a:lnTo>
                  <a:pt x="68543" y="96432"/>
                </a:lnTo>
                <a:lnTo>
                  <a:pt x="71413" y="95709"/>
                </a:lnTo>
                <a:lnTo>
                  <a:pt x="74278" y="94274"/>
                </a:lnTo>
                <a:lnTo>
                  <a:pt x="77141" y="92366"/>
                </a:lnTo>
                <a:lnTo>
                  <a:pt x="80002" y="90141"/>
                </a:lnTo>
                <a:lnTo>
                  <a:pt x="82862" y="88657"/>
                </a:lnTo>
                <a:lnTo>
                  <a:pt x="85721" y="87668"/>
                </a:lnTo>
                <a:lnTo>
                  <a:pt x="88580" y="87009"/>
                </a:lnTo>
                <a:lnTo>
                  <a:pt x="90485" y="85617"/>
                </a:lnTo>
                <a:lnTo>
                  <a:pt x="91756" y="83737"/>
                </a:lnTo>
                <a:lnTo>
                  <a:pt x="92603" y="81530"/>
                </a:lnTo>
                <a:lnTo>
                  <a:pt x="94120" y="80060"/>
                </a:lnTo>
                <a:lnTo>
                  <a:pt x="96084" y="79079"/>
                </a:lnTo>
                <a:lnTo>
                  <a:pt x="98346" y="78425"/>
                </a:lnTo>
                <a:lnTo>
                  <a:pt x="99854" y="77037"/>
                </a:lnTo>
                <a:lnTo>
                  <a:pt x="100859" y="75159"/>
                </a:lnTo>
                <a:lnTo>
                  <a:pt x="101529" y="72955"/>
                </a:lnTo>
                <a:lnTo>
                  <a:pt x="102928" y="71485"/>
                </a:lnTo>
                <a:lnTo>
                  <a:pt x="104814" y="70505"/>
                </a:lnTo>
                <a:lnTo>
                  <a:pt x="107023" y="69852"/>
                </a:lnTo>
                <a:lnTo>
                  <a:pt x="108496" y="68464"/>
                </a:lnTo>
                <a:lnTo>
                  <a:pt x="109478" y="66586"/>
                </a:lnTo>
                <a:lnTo>
                  <a:pt x="110133" y="64382"/>
                </a:lnTo>
                <a:lnTo>
                  <a:pt x="111522" y="62912"/>
                </a:lnTo>
                <a:lnTo>
                  <a:pt x="113400" y="61932"/>
                </a:lnTo>
                <a:lnTo>
                  <a:pt x="115605" y="61279"/>
                </a:lnTo>
                <a:lnTo>
                  <a:pt x="117075" y="59891"/>
                </a:lnTo>
                <a:lnTo>
                  <a:pt x="118055" y="58014"/>
                </a:lnTo>
                <a:lnTo>
                  <a:pt x="118708" y="55809"/>
                </a:lnTo>
                <a:lnTo>
                  <a:pt x="120096" y="54340"/>
                </a:lnTo>
                <a:lnTo>
                  <a:pt x="121974" y="53360"/>
                </a:lnTo>
                <a:lnTo>
                  <a:pt x="124178" y="52707"/>
                </a:lnTo>
                <a:lnTo>
                  <a:pt x="125648" y="51319"/>
                </a:lnTo>
                <a:lnTo>
                  <a:pt x="126627" y="49441"/>
                </a:lnTo>
                <a:lnTo>
                  <a:pt x="127716" y="44815"/>
                </a:lnTo>
                <a:lnTo>
                  <a:pt x="128329" y="36855"/>
                </a:lnTo>
                <a:lnTo>
                  <a:pt x="128472" y="31283"/>
                </a:lnTo>
                <a:lnTo>
                  <a:pt x="127558" y="29417"/>
                </a:lnTo>
                <a:lnTo>
                  <a:pt x="125996" y="28172"/>
                </a:lnTo>
                <a:lnTo>
                  <a:pt x="124002" y="27342"/>
                </a:lnTo>
                <a:lnTo>
                  <a:pt x="122673" y="25837"/>
                </a:lnTo>
                <a:lnTo>
                  <a:pt x="121787" y="23881"/>
                </a:lnTo>
                <a:lnTo>
                  <a:pt x="121196" y="21624"/>
                </a:lnTo>
                <a:lnTo>
                  <a:pt x="119850" y="20119"/>
                </a:lnTo>
                <a:lnTo>
                  <a:pt x="117999" y="19116"/>
                </a:lnTo>
                <a:lnTo>
                  <a:pt x="115814" y="18448"/>
                </a:lnTo>
                <a:lnTo>
                  <a:pt x="114356" y="17050"/>
                </a:lnTo>
                <a:lnTo>
                  <a:pt x="113385" y="15165"/>
                </a:lnTo>
                <a:lnTo>
                  <a:pt x="112737" y="12956"/>
                </a:lnTo>
                <a:lnTo>
                  <a:pt x="111353" y="11483"/>
                </a:lnTo>
                <a:lnTo>
                  <a:pt x="109478" y="10502"/>
                </a:lnTo>
                <a:lnTo>
                  <a:pt x="107275" y="9847"/>
                </a:lnTo>
                <a:lnTo>
                  <a:pt x="105807" y="8458"/>
                </a:lnTo>
                <a:lnTo>
                  <a:pt x="104828" y="6580"/>
                </a:lnTo>
                <a:lnTo>
                  <a:pt x="104175" y="4375"/>
                </a:lnTo>
                <a:lnTo>
                  <a:pt x="102787" y="2905"/>
                </a:lnTo>
                <a:lnTo>
                  <a:pt x="100910" y="1925"/>
                </a:lnTo>
                <a:lnTo>
                  <a:pt x="96283" y="837"/>
                </a:lnTo>
                <a:lnTo>
                  <a:pt x="91052" y="353"/>
                </a:lnTo>
                <a:lnTo>
                  <a:pt x="85553" y="137"/>
                </a:lnTo>
                <a:lnTo>
                  <a:pt x="77101" y="17"/>
                </a:lnTo>
                <a:lnTo>
                  <a:pt x="74261" y="0"/>
                </a:lnTo>
                <a:lnTo>
                  <a:pt x="72367" y="941"/>
                </a:lnTo>
                <a:lnTo>
                  <a:pt x="71104" y="2521"/>
                </a:lnTo>
                <a:lnTo>
                  <a:pt x="68579" y="8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"/>
          <p:cNvSpPr/>
          <p:nvPr/>
        </p:nvSpPr>
        <p:spPr>
          <a:xfrm>
            <a:off x="2471737" y="1534486"/>
            <a:ext cx="540068" cy="42855"/>
          </a:xfrm>
          <a:custGeom>
            <a:avLst/>
            <a:gdLst/>
            <a:ahLst/>
            <a:cxnLst/>
            <a:rect l="0" t="0" r="0" b="0"/>
            <a:pathLst>
              <a:path w="540068" h="42855">
                <a:moveTo>
                  <a:pt x="0" y="42854"/>
                </a:moveTo>
                <a:lnTo>
                  <a:pt x="120177" y="42854"/>
                </a:lnTo>
                <a:lnTo>
                  <a:pt x="129648" y="41901"/>
                </a:lnTo>
                <a:lnTo>
                  <a:pt x="139772" y="40314"/>
                </a:lnTo>
                <a:lnTo>
                  <a:pt x="150331" y="38303"/>
                </a:lnTo>
                <a:lnTo>
                  <a:pt x="161181" y="36962"/>
                </a:lnTo>
                <a:lnTo>
                  <a:pt x="172224" y="36069"/>
                </a:lnTo>
                <a:lnTo>
                  <a:pt x="183396" y="35473"/>
                </a:lnTo>
                <a:lnTo>
                  <a:pt x="205969" y="34811"/>
                </a:lnTo>
                <a:lnTo>
                  <a:pt x="272884" y="34302"/>
                </a:lnTo>
                <a:lnTo>
                  <a:pt x="293381" y="34284"/>
                </a:lnTo>
                <a:lnTo>
                  <a:pt x="296552" y="33330"/>
                </a:lnTo>
                <a:lnTo>
                  <a:pt x="299619" y="31742"/>
                </a:lnTo>
                <a:lnTo>
                  <a:pt x="302616" y="29731"/>
                </a:lnTo>
                <a:lnTo>
                  <a:pt x="305566" y="28390"/>
                </a:lnTo>
                <a:lnTo>
                  <a:pt x="308486" y="27496"/>
                </a:lnTo>
                <a:lnTo>
                  <a:pt x="311385" y="26900"/>
                </a:lnTo>
                <a:lnTo>
                  <a:pt x="314270" y="25551"/>
                </a:lnTo>
                <a:lnTo>
                  <a:pt x="317146" y="23698"/>
                </a:lnTo>
                <a:lnTo>
                  <a:pt x="320015" y="21511"/>
                </a:lnTo>
                <a:lnTo>
                  <a:pt x="322881" y="19100"/>
                </a:lnTo>
                <a:lnTo>
                  <a:pt x="325744" y="16540"/>
                </a:lnTo>
                <a:lnTo>
                  <a:pt x="328605" y="13881"/>
                </a:lnTo>
                <a:lnTo>
                  <a:pt x="332418" y="12109"/>
                </a:lnTo>
                <a:lnTo>
                  <a:pt x="336864" y="10927"/>
                </a:lnTo>
                <a:lnTo>
                  <a:pt x="345933" y="9614"/>
                </a:lnTo>
                <a:lnTo>
                  <a:pt x="362055" y="8771"/>
                </a:lnTo>
                <a:lnTo>
                  <a:pt x="440055" y="8564"/>
                </a:lnTo>
                <a:lnTo>
                  <a:pt x="441960" y="7611"/>
                </a:lnTo>
                <a:lnTo>
                  <a:pt x="443230" y="6024"/>
                </a:lnTo>
                <a:lnTo>
                  <a:pt x="444077" y="4013"/>
                </a:lnTo>
                <a:lnTo>
                  <a:pt x="445594" y="2672"/>
                </a:lnTo>
                <a:lnTo>
                  <a:pt x="447557" y="1778"/>
                </a:lnTo>
                <a:lnTo>
                  <a:pt x="452279" y="785"/>
                </a:lnTo>
                <a:lnTo>
                  <a:pt x="468700" y="61"/>
                </a:lnTo>
                <a:lnTo>
                  <a:pt x="482927" y="0"/>
                </a:lnTo>
                <a:lnTo>
                  <a:pt x="486734" y="950"/>
                </a:lnTo>
                <a:lnTo>
                  <a:pt x="491177" y="2535"/>
                </a:lnTo>
                <a:lnTo>
                  <a:pt x="496043" y="4545"/>
                </a:lnTo>
                <a:lnTo>
                  <a:pt x="500241" y="5884"/>
                </a:lnTo>
                <a:lnTo>
                  <a:pt x="503991" y="6777"/>
                </a:lnTo>
                <a:lnTo>
                  <a:pt x="513821" y="8034"/>
                </a:lnTo>
                <a:lnTo>
                  <a:pt x="516855" y="8211"/>
                </a:lnTo>
                <a:lnTo>
                  <a:pt x="520782" y="9281"/>
                </a:lnTo>
                <a:lnTo>
                  <a:pt x="525306" y="10947"/>
                </a:lnTo>
                <a:lnTo>
                  <a:pt x="540067" y="1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"/>
          <p:cNvSpPr/>
          <p:nvPr/>
        </p:nvSpPr>
        <p:spPr>
          <a:xfrm>
            <a:off x="2660332" y="1645920"/>
            <a:ext cx="231458" cy="324415"/>
          </a:xfrm>
          <a:custGeom>
            <a:avLst/>
            <a:gdLst/>
            <a:ahLst/>
            <a:cxnLst/>
            <a:rect l="0" t="0" r="0" b="0"/>
            <a:pathLst>
              <a:path w="231458" h="324415">
                <a:moveTo>
                  <a:pt x="0" y="0"/>
                </a:moveTo>
                <a:lnTo>
                  <a:pt x="0" y="28619"/>
                </a:lnTo>
                <a:lnTo>
                  <a:pt x="2540" y="36849"/>
                </a:lnTo>
                <a:lnTo>
                  <a:pt x="6844" y="46857"/>
                </a:lnTo>
                <a:lnTo>
                  <a:pt x="11932" y="57655"/>
                </a:lnTo>
                <a:lnTo>
                  <a:pt x="20151" y="74444"/>
                </a:lnTo>
                <a:lnTo>
                  <a:pt x="23912" y="80109"/>
                </a:lnTo>
                <a:lnTo>
                  <a:pt x="28324" y="85791"/>
                </a:lnTo>
                <a:lnTo>
                  <a:pt x="33170" y="91484"/>
                </a:lnTo>
                <a:lnTo>
                  <a:pt x="38306" y="98137"/>
                </a:lnTo>
                <a:lnTo>
                  <a:pt x="43635" y="105429"/>
                </a:lnTo>
                <a:lnTo>
                  <a:pt x="49092" y="113148"/>
                </a:lnTo>
                <a:lnTo>
                  <a:pt x="53683" y="119247"/>
                </a:lnTo>
                <a:lnTo>
                  <a:pt x="57696" y="124265"/>
                </a:lnTo>
                <a:lnTo>
                  <a:pt x="61324" y="128563"/>
                </a:lnTo>
                <a:lnTo>
                  <a:pt x="66600" y="133334"/>
                </a:lnTo>
                <a:lnTo>
                  <a:pt x="72975" y="138419"/>
                </a:lnTo>
                <a:lnTo>
                  <a:pt x="80083" y="143714"/>
                </a:lnTo>
                <a:lnTo>
                  <a:pt x="85773" y="149149"/>
                </a:lnTo>
                <a:lnTo>
                  <a:pt x="90520" y="154678"/>
                </a:lnTo>
                <a:lnTo>
                  <a:pt x="94637" y="160268"/>
                </a:lnTo>
                <a:lnTo>
                  <a:pt x="101751" y="169020"/>
                </a:lnTo>
                <a:lnTo>
                  <a:pt x="108087" y="176085"/>
                </a:lnTo>
                <a:lnTo>
                  <a:pt x="114079" y="182400"/>
                </a:lnTo>
                <a:lnTo>
                  <a:pt x="122807" y="191310"/>
                </a:lnTo>
                <a:lnTo>
                  <a:pt x="128558" y="199644"/>
                </a:lnTo>
                <a:lnTo>
                  <a:pt x="134290" y="208745"/>
                </a:lnTo>
                <a:lnTo>
                  <a:pt x="140012" y="215965"/>
                </a:lnTo>
                <a:lnTo>
                  <a:pt x="145730" y="222349"/>
                </a:lnTo>
                <a:lnTo>
                  <a:pt x="151446" y="229314"/>
                </a:lnTo>
                <a:lnTo>
                  <a:pt x="157162" y="238760"/>
                </a:lnTo>
                <a:lnTo>
                  <a:pt x="162877" y="246768"/>
                </a:lnTo>
                <a:lnTo>
                  <a:pt x="168592" y="254454"/>
                </a:lnTo>
                <a:lnTo>
                  <a:pt x="174307" y="264220"/>
                </a:lnTo>
                <a:lnTo>
                  <a:pt x="180022" y="272371"/>
                </a:lnTo>
                <a:lnTo>
                  <a:pt x="185737" y="279169"/>
                </a:lnTo>
                <a:lnTo>
                  <a:pt x="191453" y="285365"/>
                </a:lnTo>
                <a:lnTo>
                  <a:pt x="200025" y="294208"/>
                </a:lnTo>
                <a:lnTo>
                  <a:pt x="201930" y="297104"/>
                </a:lnTo>
                <a:lnTo>
                  <a:pt x="205564" y="305730"/>
                </a:lnTo>
                <a:lnTo>
                  <a:pt x="209789" y="311457"/>
                </a:lnTo>
                <a:lnTo>
                  <a:pt x="212249" y="313365"/>
                </a:lnTo>
                <a:lnTo>
                  <a:pt x="214842" y="314638"/>
                </a:lnTo>
                <a:lnTo>
                  <a:pt x="217523" y="315486"/>
                </a:lnTo>
                <a:lnTo>
                  <a:pt x="219310" y="317004"/>
                </a:lnTo>
                <a:lnTo>
                  <a:pt x="220502" y="318968"/>
                </a:lnTo>
                <a:lnTo>
                  <a:pt x="221296" y="321230"/>
                </a:lnTo>
                <a:lnTo>
                  <a:pt x="222778" y="322738"/>
                </a:lnTo>
                <a:lnTo>
                  <a:pt x="224719" y="323744"/>
                </a:lnTo>
                <a:lnTo>
                  <a:pt x="226965" y="324414"/>
                </a:lnTo>
                <a:lnTo>
                  <a:pt x="228462" y="323908"/>
                </a:lnTo>
                <a:lnTo>
                  <a:pt x="229461" y="322619"/>
                </a:lnTo>
                <a:lnTo>
                  <a:pt x="230126" y="320807"/>
                </a:lnTo>
                <a:lnTo>
                  <a:pt x="231063" y="313705"/>
                </a:lnTo>
                <a:lnTo>
                  <a:pt x="231340" y="305569"/>
                </a:lnTo>
                <a:lnTo>
                  <a:pt x="231457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"/>
          <p:cNvSpPr/>
          <p:nvPr/>
        </p:nvSpPr>
        <p:spPr>
          <a:xfrm>
            <a:off x="2643187" y="1688782"/>
            <a:ext cx="197168" cy="247018"/>
          </a:xfrm>
          <a:custGeom>
            <a:avLst/>
            <a:gdLst/>
            <a:ahLst/>
            <a:cxnLst/>
            <a:rect l="0" t="0" r="0" b="0"/>
            <a:pathLst>
              <a:path w="197168" h="247018">
                <a:moveTo>
                  <a:pt x="197167" y="0"/>
                </a:moveTo>
                <a:lnTo>
                  <a:pt x="197167" y="4551"/>
                </a:lnTo>
                <a:lnTo>
                  <a:pt x="196215" y="6844"/>
                </a:lnTo>
                <a:lnTo>
                  <a:pt x="192617" y="11932"/>
                </a:lnTo>
                <a:lnTo>
                  <a:pt x="190324" y="13670"/>
                </a:lnTo>
                <a:lnTo>
                  <a:pt x="187842" y="14828"/>
                </a:lnTo>
                <a:lnTo>
                  <a:pt x="185236" y="15600"/>
                </a:lnTo>
                <a:lnTo>
                  <a:pt x="183498" y="17068"/>
                </a:lnTo>
                <a:lnTo>
                  <a:pt x="182339" y="18999"/>
                </a:lnTo>
                <a:lnTo>
                  <a:pt x="181052" y="23684"/>
                </a:lnTo>
                <a:lnTo>
                  <a:pt x="180480" y="28941"/>
                </a:lnTo>
                <a:lnTo>
                  <a:pt x="179375" y="30724"/>
                </a:lnTo>
                <a:lnTo>
                  <a:pt x="177686" y="31913"/>
                </a:lnTo>
                <a:lnTo>
                  <a:pt x="175607" y="32705"/>
                </a:lnTo>
                <a:lnTo>
                  <a:pt x="174222" y="34186"/>
                </a:lnTo>
                <a:lnTo>
                  <a:pt x="173298" y="36126"/>
                </a:lnTo>
                <a:lnTo>
                  <a:pt x="172682" y="38371"/>
                </a:lnTo>
                <a:lnTo>
                  <a:pt x="171319" y="39868"/>
                </a:lnTo>
                <a:lnTo>
                  <a:pt x="169457" y="40866"/>
                </a:lnTo>
                <a:lnTo>
                  <a:pt x="167264" y="41532"/>
                </a:lnTo>
                <a:lnTo>
                  <a:pt x="165802" y="42928"/>
                </a:lnTo>
                <a:lnTo>
                  <a:pt x="164827" y="44811"/>
                </a:lnTo>
                <a:lnTo>
                  <a:pt x="164177" y="47019"/>
                </a:lnTo>
                <a:lnTo>
                  <a:pt x="160915" y="52012"/>
                </a:lnTo>
                <a:lnTo>
                  <a:pt x="156290" y="57407"/>
                </a:lnTo>
                <a:lnTo>
                  <a:pt x="151060" y="62979"/>
                </a:lnTo>
                <a:lnTo>
                  <a:pt x="137109" y="77168"/>
                </a:lnTo>
                <a:lnTo>
                  <a:pt x="91440" y="122872"/>
                </a:lnTo>
                <a:lnTo>
                  <a:pt x="89535" y="125730"/>
                </a:lnTo>
                <a:lnTo>
                  <a:pt x="87418" y="131445"/>
                </a:lnTo>
                <a:lnTo>
                  <a:pt x="83938" y="137160"/>
                </a:lnTo>
                <a:lnTo>
                  <a:pt x="81676" y="140018"/>
                </a:lnTo>
                <a:lnTo>
                  <a:pt x="80168" y="142875"/>
                </a:lnTo>
                <a:lnTo>
                  <a:pt x="78493" y="148590"/>
                </a:lnTo>
                <a:lnTo>
                  <a:pt x="77094" y="150495"/>
                </a:lnTo>
                <a:lnTo>
                  <a:pt x="75208" y="151765"/>
                </a:lnTo>
                <a:lnTo>
                  <a:pt x="72999" y="152612"/>
                </a:lnTo>
                <a:lnTo>
                  <a:pt x="68004" y="156092"/>
                </a:lnTo>
                <a:lnTo>
                  <a:pt x="65339" y="158354"/>
                </a:lnTo>
                <a:lnTo>
                  <a:pt x="63561" y="160814"/>
                </a:lnTo>
                <a:lnTo>
                  <a:pt x="61587" y="166088"/>
                </a:lnTo>
                <a:lnTo>
                  <a:pt x="60108" y="167875"/>
                </a:lnTo>
                <a:lnTo>
                  <a:pt x="58170" y="169067"/>
                </a:lnTo>
                <a:lnTo>
                  <a:pt x="55925" y="169861"/>
                </a:lnTo>
                <a:lnTo>
                  <a:pt x="54428" y="171343"/>
                </a:lnTo>
                <a:lnTo>
                  <a:pt x="53430" y="173284"/>
                </a:lnTo>
                <a:lnTo>
                  <a:pt x="52322" y="177980"/>
                </a:lnTo>
                <a:lnTo>
                  <a:pt x="51829" y="183242"/>
                </a:lnTo>
                <a:lnTo>
                  <a:pt x="50745" y="185027"/>
                </a:lnTo>
                <a:lnTo>
                  <a:pt x="49070" y="186216"/>
                </a:lnTo>
                <a:lnTo>
                  <a:pt x="47001" y="187009"/>
                </a:lnTo>
                <a:lnTo>
                  <a:pt x="45621" y="188490"/>
                </a:lnTo>
                <a:lnTo>
                  <a:pt x="44702" y="190430"/>
                </a:lnTo>
                <a:lnTo>
                  <a:pt x="44089" y="192676"/>
                </a:lnTo>
                <a:lnTo>
                  <a:pt x="42727" y="194173"/>
                </a:lnTo>
                <a:lnTo>
                  <a:pt x="40867" y="195171"/>
                </a:lnTo>
                <a:lnTo>
                  <a:pt x="38675" y="195837"/>
                </a:lnTo>
                <a:lnTo>
                  <a:pt x="37213" y="197233"/>
                </a:lnTo>
                <a:lnTo>
                  <a:pt x="36239" y="199116"/>
                </a:lnTo>
                <a:lnTo>
                  <a:pt x="35589" y="201324"/>
                </a:lnTo>
                <a:lnTo>
                  <a:pt x="34204" y="202796"/>
                </a:lnTo>
                <a:lnTo>
                  <a:pt x="32328" y="203777"/>
                </a:lnTo>
                <a:lnTo>
                  <a:pt x="30124" y="204432"/>
                </a:lnTo>
                <a:lnTo>
                  <a:pt x="28655" y="205820"/>
                </a:lnTo>
                <a:lnTo>
                  <a:pt x="27676" y="207699"/>
                </a:lnTo>
                <a:lnTo>
                  <a:pt x="27023" y="209903"/>
                </a:lnTo>
                <a:lnTo>
                  <a:pt x="25635" y="211373"/>
                </a:lnTo>
                <a:lnTo>
                  <a:pt x="23758" y="212353"/>
                </a:lnTo>
                <a:lnTo>
                  <a:pt x="21554" y="213006"/>
                </a:lnTo>
                <a:lnTo>
                  <a:pt x="20084" y="214394"/>
                </a:lnTo>
                <a:lnTo>
                  <a:pt x="19104" y="216272"/>
                </a:lnTo>
                <a:lnTo>
                  <a:pt x="18016" y="220898"/>
                </a:lnTo>
                <a:lnTo>
                  <a:pt x="17532" y="226129"/>
                </a:lnTo>
                <a:lnTo>
                  <a:pt x="16451" y="227906"/>
                </a:lnTo>
                <a:lnTo>
                  <a:pt x="14777" y="229090"/>
                </a:lnTo>
                <a:lnTo>
                  <a:pt x="12709" y="229879"/>
                </a:lnTo>
                <a:lnTo>
                  <a:pt x="11330" y="231358"/>
                </a:lnTo>
                <a:lnTo>
                  <a:pt x="10411" y="233296"/>
                </a:lnTo>
                <a:lnTo>
                  <a:pt x="9390" y="237990"/>
                </a:lnTo>
                <a:lnTo>
                  <a:pt x="8936" y="243251"/>
                </a:lnTo>
                <a:lnTo>
                  <a:pt x="7862" y="245035"/>
                </a:lnTo>
                <a:lnTo>
                  <a:pt x="6194" y="246224"/>
                </a:lnTo>
                <a:lnTo>
                  <a:pt x="4129" y="247017"/>
                </a:lnTo>
                <a:lnTo>
                  <a:pt x="2753" y="246593"/>
                </a:lnTo>
                <a:lnTo>
                  <a:pt x="1835" y="245358"/>
                </a:lnTo>
                <a:lnTo>
                  <a:pt x="816" y="241445"/>
                </a:lnTo>
                <a:lnTo>
                  <a:pt x="544" y="239069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"/>
          <p:cNvSpPr/>
          <p:nvPr/>
        </p:nvSpPr>
        <p:spPr>
          <a:xfrm>
            <a:off x="3183254" y="1483042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11932" y="8573"/>
                </a:lnTo>
                <a:lnTo>
                  <a:pt x="14622" y="7620"/>
                </a:lnTo>
                <a:lnTo>
                  <a:pt x="17369" y="6033"/>
                </a:lnTo>
                <a:lnTo>
                  <a:pt x="20151" y="4022"/>
                </a:lnTo>
                <a:lnTo>
                  <a:pt x="23912" y="2681"/>
                </a:lnTo>
                <a:lnTo>
                  <a:pt x="28324" y="1788"/>
                </a:lnTo>
                <a:lnTo>
                  <a:pt x="33170" y="1192"/>
                </a:lnTo>
                <a:lnTo>
                  <a:pt x="38306" y="794"/>
                </a:lnTo>
                <a:lnTo>
                  <a:pt x="43635" y="530"/>
                </a:lnTo>
                <a:lnTo>
                  <a:pt x="57697" y="157"/>
                </a:lnTo>
                <a:lnTo>
                  <a:pt x="104143" y="3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"/>
          <p:cNvSpPr/>
          <p:nvPr/>
        </p:nvSpPr>
        <p:spPr>
          <a:xfrm>
            <a:off x="3174682" y="1560194"/>
            <a:ext cx="180023" cy="17147"/>
          </a:xfrm>
          <a:custGeom>
            <a:avLst/>
            <a:gdLst/>
            <a:ahLst/>
            <a:cxnLst/>
            <a:rect l="0" t="0" r="0" b="0"/>
            <a:pathLst>
              <a:path w="180023" h="17147">
                <a:moveTo>
                  <a:pt x="0" y="17146"/>
                </a:moveTo>
                <a:lnTo>
                  <a:pt x="4551" y="17146"/>
                </a:lnTo>
                <a:lnTo>
                  <a:pt x="5891" y="16193"/>
                </a:lnTo>
                <a:lnTo>
                  <a:pt x="6785" y="14606"/>
                </a:lnTo>
                <a:lnTo>
                  <a:pt x="7381" y="12595"/>
                </a:lnTo>
                <a:lnTo>
                  <a:pt x="8731" y="11254"/>
                </a:lnTo>
                <a:lnTo>
                  <a:pt x="10583" y="10361"/>
                </a:lnTo>
                <a:lnTo>
                  <a:pt x="12770" y="9765"/>
                </a:lnTo>
                <a:lnTo>
                  <a:pt x="15181" y="9367"/>
                </a:lnTo>
                <a:lnTo>
                  <a:pt x="20400" y="8926"/>
                </a:lnTo>
                <a:lnTo>
                  <a:pt x="23125" y="7856"/>
                </a:lnTo>
                <a:lnTo>
                  <a:pt x="25894" y="6190"/>
                </a:lnTo>
                <a:lnTo>
                  <a:pt x="28693" y="4127"/>
                </a:lnTo>
                <a:lnTo>
                  <a:pt x="32464" y="2751"/>
                </a:lnTo>
                <a:lnTo>
                  <a:pt x="36882" y="1834"/>
                </a:lnTo>
                <a:lnTo>
                  <a:pt x="41733" y="1223"/>
                </a:lnTo>
                <a:lnTo>
                  <a:pt x="45920" y="816"/>
                </a:lnTo>
                <a:lnTo>
                  <a:pt x="49663" y="544"/>
                </a:lnTo>
                <a:lnTo>
                  <a:pt x="53111" y="363"/>
                </a:lnTo>
                <a:lnTo>
                  <a:pt x="62022" y="16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"/>
          <p:cNvSpPr/>
          <p:nvPr/>
        </p:nvSpPr>
        <p:spPr>
          <a:xfrm>
            <a:off x="3569017" y="1491615"/>
            <a:ext cx="634366" cy="17146"/>
          </a:xfrm>
          <a:custGeom>
            <a:avLst/>
            <a:gdLst/>
            <a:ahLst/>
            <a:cxnLst/>
            <a:rect l="0" t="0" r="0" b="0"/>
            <a:pathLst>
              <a:path w="634366" h="17146">
                <a:moveTo>
                  <a:pt x="0" y="17145"/>
                </a:moveTo>
                <a:lnTo>
                  <a:pt x="440021" y="17145"/>
                </a:lnTo>
                <a:lnTo>
                  <a:pt x="442890" y="16192"/>
                </a:lnTo>
                <a:lnTo>
                  <a:pt x="445755" y="14605"/>
                </a:lnTo>
                <a:lnTo>
                  <a:pt x="448618" y="12594"/>
                </a:lnTo>
                <a:lnTo>
                  <a:pt x="451478" y="11253"/>
                </a:lnTo>
                <a:lnTo>
                  <a:pt x="454338" y="10359"/>
                </a:lnTo>
                <a:lnTo>
                  <a:pt x="457197" y="9764"/>
                </a:lnTo>
                <a:lnTo>
                  <a:pt x="460056" y="9366"/>
                </a:lnTo>
                <a:lnTo>
                  <a:pt x="465772" y="8925"/>
                </a:lnTo>
                <a:lnTo>
                  <a:pt x="468629" y="7855"/>
                </a:lnTo>
                <a:lnTo>
                  <a:pt x="471487" y="6189"/>
                </a:lnTo>
                <a:lnTo>
                  <a:pt x="474345" y="4126"/>
                </a:lnTo>
                <a:lnTo>
                  <a:pt x="477202" y="2750"/>
                </a:lnTo>
                <a:lnTo>
                  <a:pt x="480060" y="1833"/>
                </a:lnTo>
                <a:lnTo>
                  <a:pt x="482917" y="1222"/>
                </a:lnTo>
                <a:lnTo>
                  <a:pt x="485775" y="815"/>
                </a:lnTo>
                <a:lnTo>
                  <a:pt x="491490" y="362"/>
                </a:lnTo>
                <a:lnTo>
                  <a:pt x="508318" y="47"/>
                </a:lnTo>
                <a:lnTo>
                  <a:pt x="593547" y="0"/>
                </a:lnTo>
                <a:lnTo>
                  <a:pt x="596675" y="952"/>
                </a:lnTo>
                <a:lnTo>
                  <a:pt x="599713" y="2540"/>
                </a:lnTo>
                <a:lnTo>
                  <a:pt x="602691" y="4550"/>
                </a:lnTo>
                <a:lnTo>
                  <a:pt x="605630" y="5891"/>
                </a:lnTo>
                <a:lnTo>
                  <a:pt x="608541" y="6785"/>
                </a:lnTo>
                <a:lnTo>
                  <a:pt x="611434" y="7380"/>
                </a:lnTo>
                <a:lnTo>
                  <a:pt x="614315" y="7778"/>
                </a:lnTo>
                <a:lnTo>
                  <a:pt x="620056" y="8219"/>
                </a:lnTo>
                <a:lnTo>
                  <a:pt x="63436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"/>
          <p:cNvSpPr/>
          <p:nvPr/>
        </p:nvSpPr>
        <p:spPr>
          <a:xfrm>
            <a:off x="3697604" y="1208722"/>
            <a:ext cx="17147" cy="188596"/>
          </a:xfrm>
          <a:custGeom>
            <a:avLst/>
            <a:gdLst/>
            <a:ahLst/>
            <a:cxnLst/>
            <a:rect l="0" t="0" r="0" b="0"/>
            <a:pathLst>
              <a:path w="17147" h="188596">
                <a:moveTo>
                  <a:pt x="0" y="0"/>
                </a:moveTo>
                <a:lnTo>
                  <a:pt x="0" y="138721"/>
                </a:lnTo>
                <a:lnTo>
                  <a:pt x="953" y="142011"/>
                </a:lnTo>
                <a:lnTo>
                  <a:pt x="2541" y="145156"/>
                </a:lnTo>
                <a:lnTo>
                  <a:pt x="4551" y="148206"/>
                </a:lnTo>
                <a:lnTo>
                  <a:pt x="5892" y="151191"/>
                </a:lnTo>
                <a:lnTo>
                  <a:pt x="6786" y="154134"/>
                </a:lnTo>
                <a:lnTo>
                  <a:pt x="7382" y="157049"/>
                </a:lnTo>
                <a:lnTo>
                  <a:pt x="7779" y="159944"/>
                </a:lnTo>
                <a:lnTo>
                  <a:pt x="8220" y="165701"/>
                </a:lnTo>
                <a:lnTo>
                  <a:pt x="8416" y="171435"/>
                </a:lnTo>
                <a:lnTo>
                  <a:pt x="8468" y="174298"/>
                </a:lnTo>
                <a:lnTo>
                  <a:pt x="9456" y="176206"/>
                </a:lnTo>
                <a:lnTo>
                  <a:pt x="11067" y="177478"/>
                </a:lnTo>
                <a:lnTo>
                  <a:pt x="13093" y="178326"/>
                </a:lnTo>
                <a:lnTo>
                  <a:pt x="14444" y="179844"/>
                </a:lnTo>
                <a:lnTo>
                  <a:pt x="15344" y="181809"/>
                </a:lnTo>
                <a:lnTo>
                  <a:pt x="17146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"/>
          <p:cNvSpPr/>
          <p:nvPr/>
        </p:nvSpPr>
        <p:spPr>
          <a:xfrm>
            <a:off x="3783330" y="1217294"/>
            <a:ext cx="162877" cy="214314"/>
          </a:xfrm>
          <a:custGeom>
            <a:avLst/>
            <a:gdLst/>
            <a:ahLst/>
            <a:cxnLst/>
            <a:rect l="0" t="0" r="0" b="0"/>
            <a:pathLst>
              <a:path w="162877" h="214314">
                <a:moveTo>
                  <a:pt x="17145" y="0"/>
                </a:moveTo>
                <a:lnTo>
                  <a:pt x="12594" y="4551"/>
                </a:lnTo>
                <a:lnTo>
                  <a:pt x="11253" y="6844"/>
                </a:lnTo>
                <a:lnTo>
                  <a:pt x="9763" y="11932"/>
                </a:lnTo>
                <a:lnTo>
                  <a:pt x="9102" y="17369"/>
                </a:lnTo>
                <a:lnTo>
                  <a:pt x="8925" y="20152"/>
                </a:lnTo>
                <a:lnTo>
                  <a:pt x="7855" y="22960"/>
                </a:lnTo>
                <a:lnTo>
                  <a:pt x="4126" y="28620"/>
                </a:lnTo>
                <a:lnTo>
                  <a:pt x="1833" y="34310"/>
                </a:lnTo>
                <a:lnTo>
                  <a:pt x="814" y="40014"/>
                </a:lnTo>
                <a:lnTo>
                  <a:pt x="361" y="45724"/>
                </a:lnTo>
                <a:lnTo>
                  <a:pt x="161" y="51437"/>
                </a:lnTo>
                <a:lnTo>
                  <a:pt x="31" y="62866"/>
                </a:lnTo>
                <a:lnTo>
                  <a:pt x="0" y="109926"/>
                </a:lnTo>
                <a:lnTo>
                  <a:pt x="952" y="114242"/>
                </a:lnTo>
                <a:lnTo>
                  <a:pt x="2540" y="118071"/>
                </a:lnTo>
                <a:lnTo>
                  <a:pt x="4550" y="121577"/>
                </a:lnTo>
                <a:lnTo>
                  <a:pt x="6785" y="128012"/>
                </a:lnTo>
                <a:lnTo>
                  <a:pt x="7778" y="134047"/>
                </a:lnTo>
                <a:lnTo>
                  <a:pt x="8219" y="139904"/>
                </a:lnTo>
                <a:lnTo>
                  <a:pt x="9289" y="142800"/>
                </a:lnTo>
                <a:lnTo>
                  <a:pt x="13018" y="148557"/>
                </a:lnTo>
                <a:lnTo>
                  <a:pt x="15346" y="150473"/>
                </a:lnTo>
                <a:lnTo>
                  <a:pt x="17851" y="151751"/>
                </a:lnTo>
                <a:lnTo>
                  <a:pt x="20473" y="152602"/>
                </a:lnTo>
                <a:lnTo>
                  <a:pt x="22221" y="155075"/>
                </a:lnTo>
                <a:lnTo>
                  <a:pt x="23386" y="158628"/>
                </a:lnTo>
                <a:lnTo>
                  <a:pt x="24163" y="162902"/>
                </a:lnTo>
                <a:lnTo>
                  <a:pt x="25634" y="166704"/>
                </a:lnTo>
                <a:lnTo>
                  <a:pt x="27567" y="170191"/>
                </a:lnTo>
                <a:lnTo>
                  <a:pt x="32254" y="176606"/>
                </a:lnTo>
                <a:lnTo>
                  <a:pt x="34838" y="179650"/>
                </a:lnTo>
                <a:lnTo>
                  <a:pt x="37512" y="182632"/>
                </a:lnTo>
                <a:lnTo>
                  <a:pt x="40248" y="184620"/>
                </a:lnTo>
                <a:lnTo>
                  <a:pt x="43024" y="185945"/>
                </a:lnTo>
                <a:lnTo>
                  <a:pt x="45828" y="186829"/>
                </a:lnTo>
                <a:lnTo>
                  <a:pt x="48649" y="188370"/>
                </a:lnTo>
                <a:lnTo>
                  <a:pt x="51483" y="190350"/>
                </a:lnTo>
                <a:lnTo>
                  <a:pt x="54324" y="192623"/>
                </a:lnTo>
                <a:lnTo>
                  <a:pt x="56218" y="195090"/>
                </a:lnTo>
                <a:lnTo>
                  <a:pt x="57481" y="197688"/>
                </a:lnTo>
                <a:lnTo>
                  <a:pt x="58323" y="200372"/>
                </a:lnTo>
                <a:lnTo>
                  <a:pt x="59837" y="202162"/>
                </a:lnTo>
                <a:lnTo>
                  <a:pt x="61798" y="203355"/>
                </a:lnTo>
                <a:lnTo>
                  <a:pt x="66519" y="204680"/>
                </a:lnTo>
                <a:lnTo>
                  <a:pt x="69111" y="205034"/>
                </a:lnTo>
                <a:lnTo>
                  <a:pt x="71791" y="205269"/>
                </a:lnTo>
                <a:lnTo>
                  <a:pt x="73578" y="206379"/>
                </a:lnTo>
                <a:lnTo>
                  <a:pt x="74769" y="208071"/>
                </a:lnTo>
                <a:lnTo>
                  <a:pt x="75563" y="210152"/>
                </a:lnTo>
                <a:lnTo>
                  <a:pt x="77046" y="211539"/>
                </a:lnTo>
                <a:lnTo>
                  <a:pt x="78986" y="212464"/>
                </a:lnTo>
                <a:lnTo>
                  <a:pt x="83682" y="213491"/>
                </a:lnTo>
                <a:lnTo>
                  <a:pt x="86268" y="213765"/>
                </a:lnTo>
                <a:lnTo>
                  <a:pt x="88944" y="213948"/>
                </a:lnTo>
                <a:lnTo>
                  <a:pt x="91681" y="214069"/>
                </a:lnTo>
                <a:lnTo>
                  <a:pt x="97262" y="214205"/>
                </a:lnTo>
                <a:lnTo>
                  <a:pt x="122875" y="214310"/>
                </a:lnTo>
                <a:lnTo>
                  <a:pt x="124779" y="213359"/>
                </a:lnTo>
                <a:lnTo>
                  <a:pt x="126048" y="211772"/>
                </a:lnTo>
                <a:lnTo>
                  <a:pt x="126894" y="209761"/>
                </a:lnTo>
                <a:lnTo>
                  <a:pt x="128411" y="208421"/>
                </a:lnTo>
                <a:lnTo>
                  <a:pt x="130375" y="207528"/>
                </a:lnTo>
                <a:lnTo>
                  <a:pt x="132636" y="206932"/>
                </a:lnTo>
                <a:lnTo>
                  <a:pt x="134144" y="205582"/>
                </a:lnTo>
                <a:lnTo>
                  <a:pt x="135149" y="203730"/>
                </a:lnTo>
                <a:lnTo>
                  <a:pt x="135819" y="201543"/>
                </a:lnTo>
                <a:lnTo>
                  <a:pt x="137219" y="200084"/>
                </a:lnTo>
                <a:lnTo>
                  <a:pt x="139104" y="199112"/>
                </a:lnTo>
                <a:lnTo>
                  <a:pt x="141313" y="198464"/>
                </a:lnTo>
                <a:lnTo>
                  <a:pt x="142786" y="197080"/>
                </a:lnTo>
                <a:lnTo>
                  <a:pt x="143768" y="195204"/>
                </a:lnTo>
                <a:lnTo>
                  <a:pt x="144423" y="193001"/>
                </a:lnTo>
                <a:lnTo>
                  <a:pt x="145812" y="191533"/>
                </a:lnTo>
                <a:lnTo>
                  <a:pt x="147690" y="190554"/>
                </a:lnTo>
                <a:lnTo>
                  <a:pt x="152317" y="189466"/>
                </a:lnTo>
                <a:lnTo>
                  <a:pt x="154885" y="189176"/>
                </a:lnTo>
                <a:lnTo>
                  <a:pt x="157548" y="188982"/>
                </a:lnTo>
                <a:lnTo>
                  <a:pt x="159325" y="187901"/>
                </a:lnTo>
                <a:lnTo>
                  <a:pt x="160509" y="186227"/>
                </a:lnTo>
                <a:lnTo>
                  <a:pt x="161824" y="181828"/>
                </a:lnTo>
                <a:lnTo>
                  <a:pt x="162409" y="176698"/>
                </a:lnTo>
                <a:lnTo>
                  <a:pt x="162669" y="171243"/>
                </a:lnTo>
                <a:lnTo>
                  <a:pt x="162815" y="162816"/>
                </a:lnTo>
                <a:lnTo>
                  <a:pt x="162876" y="134302"/>
                </a:lnTo>
                <a:lnTo>
                  <a:pt x="161924" y="132397"/>
                </a:lnTo>
                <a:lnTo>
                  <a:pt x="160337" y="131128"/>
                </a:lnTo>
                <a:lnTo>
                  <a:pt x="158326" y="130281"/>
                </a:lnTo>
                <a:lnTo>
                  <a:pt x="153552" y="129341"/>
                </a:lnTo>
                <a:lnTo>
                  <a:pt x="150945" y="129090"/>
                </a:lnTo>
                <a:lnTo>
                  <a:pt x="149208" y="127970"/>
                </a:lnTo>
                <a:lnTo>
                  <a:pt x="148049" y="126271"/>
                </a:lnTo>
                <a:lnTo>
                  <a:pt x="147276" y="124186"/>
                </a:lnTo>
                <a:lnTo>
                  <a:pt x="145810" y="122796"/>
                </a:lnTo>
                <a:lnTo>
                  <a:pt x="143879" y="121869"/>
                </a:lnTo>
                <a:lnTo>
                  <a:pt x="139193" y="120839"/>
                </a:lnTo>
                <a:lnTo>
                  <a:pt x="136610" y="120565"/>
                </a:lnTo>
                <a:lnTo>
                  <a:pt x="133936" y="120382"/>
                </a:lnTo>
                <a:lnTo>
                  <a:pt x="131200" y="120260"/>
                </a:lnTo>
                <a:lnTo>
                  <a:pt x="125621" y="120124"/>
                </a:lnTo>
                <a:lnTo>
                  <a:pt x="117125" y="120048"/>
                </a:lnTo>
                <a:lnTo>
                  <a:pt x="115231" y="120990"/>
                </a:lnTo>
                <a:lnTo>
                  <a:pt x="113968" y="122570"/>
                </a:lnTo>
                <a:lnTo>
                  <a:pt x="113126" y="124576"/>
                </a:lnTo>
                <a:lnTo>
                  <a:pt x="111612" y="125913"/>
                </a:lnTo>
                <a:lnTo>
                  <a:pt x="109650" y="126805"/>
                </a:lnTo>
                <a:lnTo>
                  <a:pt x="107390" y="127399"/>
                </a:lnTo>
                <a:lnTo>
                  <a:pt x="105883" y="128748"/>
                </a:lnTo>
                <a:lnTo>
                  <a:pt x="104879" y="130600"/>
                </a:lnTo>
                <a:lnTo>
                  <a:pt x="104209" y="132787"/>
                </a:lnTo>
                <a:lnTo>
                  <a:pt x="102810" y="134245"/>
                </a:lnTo>
                <a:lnTo>
                  <a:pt x="100925" y="135217"/>
                </a:lnTo>
                <a:lnTo>
                  <a:pt x="98715" y="135865"/>
                </a:lnTo>
                <a:lnTo>
                  <a:pt x="97243" y="137249"/>
                </a:lnTo>
                <a:lnTo>
                  <a:pt x="96261" y="139125"/>
                </a:lnTo>
                <a:lnTo>
                  <a:pt x="95607" y="141327"/>
                </a:lnTo>
                <a:lnTo>
                  <a:pt x="92339" y="146315"/>
                </a:lnTo>
                <a:lnTo>
                  <a:pt x="90134" y="148978"/>
                </a:lnTo>
                <a:lnTo>
                  <a:pt x="88665" y="151707"/>
                </a:lnTo>
                <a:lnTo>
                  <a:pt x="87031" y="157278"/>
                </a:lnTo>
                <a:lnTo>
                  <a:pt x="85643" y="159145"/>
                </a:lnTo>
                <a:lnTo>
                  <a:pt x="83765" y="160389"/>
                </a:lnTo>
                <a:lnTo>
                  <a:pt x="81561" y="161219"/>
                </a:lnTo>
                <a:lnTo>
                  <a:pt x="80091" y="162724"/>
                </a:lnTo>
                <a:lnTo>
                  <a:pt x="79111" y="164681"/>
                </a:lnTo>
                <a:lnTo>
                  <a:pt x="78023" y="169394"/>
                </a:lnTo>
                <a:lnTo>
                  <a:pt x="77539" y="174664"/>
                </a:lnTo>
                <a:lnTo>
                  <a:pt x="77324" y="180181"/>
                </a:lnTo>
                <a:lnTo>
                  <a:pt x="77203" y="188642"/>
                </a:lnTo>
                <a:lnTo>
                  <a:pt x="77152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"/>
          <p:cNvSpPr/>
          <p:nvPr/>
        </p:nvSpPr>
        <p:spPr>
          <a:xfrm>
            <a:off x="3740467" y="1611630"/>
            <a:ext cx="25718" cy="300038"/>
          </a:xfrm>
          <a:custGeom>
            <a:avLst/>
            <a:gdLst/>
            <a:ahLst/>
            <a:cxnLst/>
            <a:rect l="0" t="0" r="0" b="0"/>
            <a:pathLst>
              <a:path w="25718" h="300038">
                <a:moveTo>
                  <a:pt x="25717" y="0"/>
                </a:moveTo>
                <a:lnTo>
                  <a:pt x="25717" y="71437"/>
                </a:lnTo>
                <a:lnTo>
                  <a:pt x="24765" y="74295"/>
                </a:lnTo>
                <a:lnTo>
                  <a:pt x="23178" y="77152"/>
                </a:lnTo>
                <a:lnTo>
                  <a:pt x="21167" y="80010"/>
                </a:lnTo>
                <a:lnTo>
                  <a:pt x="19826" y="82867"/>
                </a:lnTo>
                <a:lnTo>
                  <a:pt x="18932" y="85725"/>
                </a:lnTo>
                <a:lnTo>
                  <a:pt x="18336" y="88582"/>
                </a:lnTo>
                <a:lnTo>
                  <a:pt x="16987" y="91440"/>
                </a:lnTo>
                <a:lnTo>
                  <a:pt x="15135" y="94297"/>
                </a:lnTo>
                <a:lnTo>
                  <a:pt x="12947" y="97155"/>
                </a:lnTo>
                <a:lnTo>
                  <a:pt x="11489" y="100012"/>
                </a:lnTo>
                <a:lnTo>
                  <a:pt x="10517" y="102870"/>
                </a:lnTo>
                <a:lnTo>
                  <a:pt x="9869" y="105727"/>
                </a:lnTo>
                <a:lnTo>
                  <a:pt x="9149" y="111442"/>
                </a:lnTo>
                <a:lnTo>
                  <a:pt x="8829" y="118110"/>
                </a:lnTo>
                <a:lnTo>
                  <a:pt x="8648" y="132574"/>
                </a:lnTo>
                <a:lnTo>
                  <a:pt x="8572" y="207289"/>
                </a:lnTo>
                <a:lnTo>
                  <a:pt x="7620" y="210582"/>
                </a:lnTo>
                <a:lnTo>
                  <a:pt x="6033" y="213731"/>
                </a:lnTo>
                <a:lnTo>
                  <a:pt x="4022" y="216782"/>
                </a:lnTo>
                <a:lnTo>
                  <a:pt x="2681" y="220721"/>
                </a:lnTo>
                <a:lnTo>
                  <a:pt x="1787" y="225252"/>
                </a:lnTo>
                <a:lnTo>
                  <a:pt x="1191" y="230178"/>
                </a:lnTo>
                <a:lnTo>
                  <a:pt x="529" y="238191"/>
                </a:lnTo>
                <a:lnTo>
                  <a:pt x="236" y="244927"/>
                </a:lnTo>
                <a:lnTo>
                  <a:pt x="70" y="254075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"/>
          <p:cNvSpPr/>
          <p:nvPr/>
        </p:nvSpPr>
        <p:spPr>
          <a:xfrm>
            <a:off x="3843337" y="1628784"/>
            <a:ext cx="334329" cy="265739"/>
          </a:xfrm>
          <a:custGeom>
            <a:avLst/>
            <a:gdLst/>
            <a:ahLst/>
            <a:cxnLst/>
            <a:rect l="0" t="0" r="0" b="0"/>
            <a:pathLst>
              <a:path w="334329" h="265739">
                <a:moveTo>
                  <a:pt x="0" y="34280"/>
                </a:moveTo>
                <a:lnTo>
                  <a:pt x="11931" y="34280"/>
                </a:lnTo>
                <a:lnTo>
                  <a:pt x="13670" y="33328"/>
                </a:lnTo>
                <a:lnTo>
                  <a:pt x="14828" y="31741"/>
                </a:lnTo>
                <a:lnTo>
                  <a:pt x="15600" y="29730"/>
                </a:lnTo>
                <a:lnTo>
                  <a:pt x="21238" y="22349"/>
                </a:lnTo>
                <a:lnTo>
                  <a:pt x="23684" y="20611"/>
                </a:lnTo>
                <a:lnTo>
                  <a:pt x="28941" y="18680"/>
                </a:lnTo>
                <a:lnTo>
                  <a:pt x="30724" y="17213"/>
                </a:lnTo>
                <a:lnTo>
                  <a:pt x="31913" y="15282"/>
                </a:lnTo>
                <a:lnTo>
                  <a:pt x="32705" y="13042"/>
                </a:lnTo>
                <a:lnTo>
                  <a:pt x="34186" y="11549"/>
                </a:lnTo>
                <a:lnTo>
                  <a:pt x="36126" y="10554"/>
                </a:lnTo>
                <a:lnTo>
                  <a:pt x="40821" y="9448"/>
                </a:lnTo>
                <a:lnTo>
                  <a:pt x="46083" y="8956"/>
                </a:lnTo>
                <a:lnTo>
                  <a:pt x="54136" y="6198"/>
                </a:lnTo>
                <a:lnTo>
                  <a:pt x="63113" y="2749"/>
                </a:lnTo>
                <a:lnTo>
                  <a:pt x="70278" y="1217"/>
                </a:lnTo>
                <a:lnTo>
                  <a:pt x="79177" y="535"/>
                </a:lnTo>
                <a:lnTo>
                  <a:pt x="84217" y="354"/>
                </a:lnTo>
                <a:lnTo>
                  <a:pt x="104963" y="98"/>
                </a:lnTo>
                <a:lnTo>
                  <a:pt x="147108" y="0"/>
                </a:lnTo>
                <a:lnTo>
                  <a:pt x="155222" y="1902"/>
                </a:lnTo>
                <a:lnTo>
                  <a:pt x="163488" y="5075"/>
                </a:lnTo>
                <a:lnTo>
                  <a:pt x="171858" y="9095"/>
                </a:lnTo>
                <a:lnTo>
                  <a:pt x="181247" y="12728"/>
                </a:lnTo>
                <a:lnTo>
                  <a:pt x="191316" y="16102"/>
                </a:lnTo>
                <a:lnTo>
                  <a:pt x="201839" y="19304"/>
                </a:lnTo>
                <a:lnTo>
                  <a:pt x="210759" y="21439"/>
                </a:lnTo>
                <a:lnTo>
                  <a:pt x="218611" y="22862"/>
                </a:lnTo>
                <a:lnTo>
                  <a:pt x="225751" y="23811"/>
                </a:lnTo>
                <a:lnTo>
                  <a:pt x="231463" y="25396"/>
                </a:lnTo>
                <a:lnTo>
                  <a:pt x="240350" y="29697"/>
                </a:lnTo>
                <a:lnTo>
                  <a:pt x="250708" y="37473"/>
                </a:lnTo>
                <a:lnTo>
                  <a:pt x="256841" y="40462"/>
                </a:lnTo>
                <a:lnTo>
                  <a:pt x="259810" y="41259"/>
                </a:lnTo>
                <a:lnTo>
                  <a:pt x="261789" y="42743"/>
                </a:lnTo>
                <a:lnTo>
                  <a:pt x="263109" y="44685"/>
                </a:lnTo>
                <a:lnTo>
                  <a:pt x="263989" y="46932"/>
                </a:lnTo>
                <a:lnTo>
                  <a:pt x="265527" y="48430"/>
                </a:lnTo>
                <a:lnTo>
                  <a:pt x="267505" y="49428"/>
                </a:lnTo>
                <a:lnTo>
                  <a:pt x="269777" y="50094"/>
                </a:lnTo>
                <a:lnTo>
                  <a:pt x="271292" y="51490"/>
                </a:lnTo>
                <a:lnTo>
                  <a:pt x="272301" y="53374"/>
                </a:lnTo>
                <a:lnTo>
                  <a:pt x="273422" y="58006"/>
                </a:lnTo>
                <a:lnTo>
                  <a:pt x="274054" y="65970"/>
                </a:lnTo>
                <a:lnTo>
                  <a:pt x="274202" y="71542"/>
                </a:lnTo>
                <a:lnTo>
                  <a:pt x="275194" y="74362"/>
                </a:lnTo>
                <a:lnTo>
                  <a:pt x="278836" y="80034"/>
                </a:lnTo>
                <a:lnTo>
                  <a:pt x="281089" y="85731"/>
                </a:lnTo>
                <a:lnTo>
                  <a:pt x="282091" y="92390"/>
                </a:lnTo>
                <a:lnTo>
                  <a:pt x="282358" y="96832"/>
                </a:lnTo>
                <a:lnTo>
                  <a:pt x="282656" y="105896"/>
                </a:lnTo>
                <a:lnTo>
                  <a:pt x="282822" y="117307"/>
                </a:lnTo>
                <a:lnTo>
                  <a:pt x="282883" y="138712"/>
                </a:lnTo>
                <a:lnTo>
                  <a:pt x="281934" y="142954"/>
                </a:lnTo>
                <a:lnTo>
                  <a:pt x="280348" y="147687"/>
                </a:lnTo>
                <a:lnTo>
                  <a:pt x="278339" y="152747"/>
                </a:lnTo>
                <a:lnTo>
                  <a:pt x="276106" y="160910"/>
                </a:lnTo>
                <a:lnTo>
                  <a:pt x="275511" y="164420"/>
                </a:lnTo>
                <a:lnTo>
                  <a:pt x="272309" y="170860"/>
                </a:lnTo>
                <a:lnTo>
                  <a:pt x="270122" y="173911"/>
                </a:lnTo>
                <a:lnTo>
                  <a:pt x="268664" y="177850"/>
                </a:lnTo>
                <a:lnTo>
                  <a:pt x="267692" y="182381"/>
                </a:lnTo>
                <a:lnTo>
                  <a:pt x="267044" y="187307"/>
                </a:lnTo>
                <a:lnTo>
                  <a:pt x="266324" y="195320"/>
                </a:lnTo>
                <a:lnTo>
                  <a:pt x="266131" y="198790"/>
                </a:lnTo>
                <a:lnTo>
                  <a:pt x="265051" y="202056"/>
                </a:lnTo>
                <a:lnTo>
                  <a:pt x="261310" y="208225"/>
                </a:lnTo>
                <a:lnTo>
                  <a:pt x="256473" y="214142"/>
                </a:lnTo>
                <a:lnTo>
                  <a:pt x="253850" y="217053"/>
                </a:lnTo>
                <a:lnTo>
                  <a:pt x="252101" y="219946"/>
                </a:lnTo>
                <a:lnTo>
                  <a:pt x="250157" y="225701"/>
                </a:lnTo>
                <a:lnTo>
                  <a:pt x="248686" y="227617"/>
                </a:lnTo>
                <a:lnTo>
                  <a:pt x="246754" y="228894"/>
                </a:lnTo>
                <a:lnTo>
                  <a:pt x="244513" y="229745"/>
                </a:lnTo>
                <a:lnTo>
                  <a:pt x="243018" y="231265"/>
                </a:lnTo>
                <a:lnTo>
                  <a:pt x="242022" y="233231"/>
                </a:lnTo>
                <a:lnTo>
                  <a:pt x="241358" y="235494"/>
                </a:lnTo>
                <a:lnTo>
                  <a:pt x="238080" y="240549"/>
                </a:lnTo>
                <a:lnTo>
                  <a:pt x="235873" y="243230"/>
                </a:lnTo>
                <a:lnTo>
                  <a:pt x="234401" y="245970"/>
                </a:lnTo>
                <a:lnTo>
                  <a:pt x="232766" y="251555"/>
                </a:lnTo>
                <a:lnTo>
                  <a:pt x="231377" y="253425"/>
                </a:lnTo>
                <a:lnTo>
                  <a:pt x="229499" y="254672"/>
                </a:lnTo>
                <a:lnTo>
                  <a:pt x="224872" y="256057"/>
                </a:lnTo>
                <a:lnTo>
                  <a:pt x="219640" y="256673"/>
                </a:lnTo>
                <a:lnTo>
                  <a:pt x="217865" y="257790"/>
                </a:lnTo>
                <a:lnTo>
                  <a:pt x="216681" y="259487"/>
                </a:lnTo>
                <a:lnTo>
                  <a:pt x="215891" y="261570"/>
                </a:lnTo>
                <a:lnTo>
                  <a:pt x="214412" y="262960"/>
                </a:lnTo>
                <a:lnTo>
                  <a:pt x="212474" y="263886"/>
                </a:lnTo>
                <a:lnTo>
                  <a:pt x="207781" y="264915"/>
                </a:lnTo>
                <a:lnTo>
                  <a:pt x="202519" y="265372"/>
                </a:lnTo>
                <a:lnTo>
                  <a:pt x="200735" y="264542"/>
                </a:lnTo>
                <a:lnTo>
                  <a:pt x="199546" y="263035"/>
                </a:lnTo>
                <a:lnTo>
                  <a:pt x="198753" y="261079"/>
                </a:lnTo>
                <a:lnTo>
                  <a:pt x="197637" y="253774"/>
                </a:lnTo>
                <a:lnTo>
                  <a:pt x="196528" y="252047"/>
                </a:lnTo>
                <a:lnTo>
                  <a:pt x="194837" y="250896"/>
                </a:lnTo>
                <a:lnTo>
                  <a:pt x="190416" y="249617"/>
                </a:lnTo>
                <a:lnTo>
                  <a:pt x="185277" y="249048"/>
                </a:lnTo>
                <a:lnTo>
                  <a:pt x="183526" y="247944"/>
                </a:lnTo>
                <a:lnTo>
                  <a:pt x="182358" y="246255"/>
                </a:lnTo>
                <a:lnTo>
                  <a:pt x="181579" y="244177"/>
                </a:lnTo>
                <a:lnTo>
                  <a:pt x="180108" y="242792"/>
                </a:lnTo>
                <a:lnTo>
                  <a:pt x="178174" y="241868"/>
                </a:lnTo>
                <a:lnTo>
                  <a:pt x="175933" y="241252"/>
                </a:lnTo>
                <a:lnTo>
                  <a:pt x="174439" y="239889"/>
                </a:lnTo>
                <a:lnTo>
                  <a:pt x="173443" y="238028"/>
                </a:lnTo>
                <a:lnTo>
                  <a:pt x="172779" y="235835"/>
                </a:lnTo>
                <a:lnTo>
                  <a:pt x="171383" y="234373"/>
                </a:lnTo>
                <a:lnTo>
                  <a:pt x="169501" y="233398"/>
                </a:lnTo>
                <a:lnTo>
                  <a:pt x="167293" y="232748"/>
                </a:lnTo>
                <a:lnTo>
                  <a:pt x="165821" y="231362"/>
                </a:lnTo>
                <a:lnTo>
                  <a:pt x="164840" y="229486"/>
                </a:lnTo>
                <a:lnTo>
                  <a:pt x="163750" y="224861"/>
                </a:lnTo>
                <a:lnTo>
                  <a:pt x="163136" y="216902"/>
                </a:lnTo>
                <a:lnTo>
                  <a:pt x="162992" y="211331"/>
                </a:lnTo>
                <a:lnTo>
                  <a:pt x="162002" y="209464"/>
                </a:lnTo>
                <a:lnTo>
                  <a:pt x="160389" y="208219"/>
                </a:lnTo>
                <a:lnTo>
                  <a:pt x="158360" y="207390"/>
                </a:lnTo>
                <a:lnTo>
                  <a:pt x="157009" y="205884"/>
                </a:lnTo>
                <a:lnTo>
                  <a:pt x="156108" y="203928"/>
                </a:lnTo>
                <a:lnTo>
                  <a:pt x="155106" y="199214"/>
                </a:lnTo>
                <a:lnTo>
                  <a:pt x="154543" y="191206"/>
                </a:lnTo>
                <a:lnTo>
                  <a:pt x="154411" y="185623"/>
                </a:lnTo>
                <a:lnTo>
                  <a:pt x="154336" y="177124"/>
                </a:lnTo>
                <a:lnTo>
                  <a:pt x="155278" y="175230"/>
                </a:lnTo>
                <a:lnTo>
                  <a:pt x="156859" y="173967"/>
                </a:lnTo>
                <a:lnTo>
                  <a:pt x="158865" y="173125"/>
                </a:lnTo>
                <a:lnTo>
                  <a:pt x="160203" y="171611"/>
                </a:lnTo>
                <a:lnTo>
                  <a:pt x="161094" y="169649"/>
                </a:lnTo>
                <a:lnTo>
                  <a:pt x="161689" y="167389"/>
                </a:lnTo>
                <a:lnTo>
                  <a:pt x="163038" y="165882"/>
                </a:lnTo>
                <a:lnTo>
                  <a:pt x="164889" y="164877"/>
                </a:lnTo>
                <a:lnTo>
                  <a:pt x="169486" y="163761"/>
                </a:lnTo>
                <a:lnTo>
                  <a:pt x="177430" y="163133"/>
                </a:lnTo>
                <a:lnTo>
                  <a:pt x="185816" y="162946"/>
                </a:lnTo>
                <a:lnTo>
                  <a:pt x="200036" y="162878"/>
                </a:lnTo>
                <a:lnTo>
                  <a:pt x="202890" y="163827"/>
                </a:lnTo>
                <a:lnTo>
                  <a:pt x="208600" y="167422"/>
                </a:lnTo>
                <a:lnTo>
                  <a:pt x="213362" y="169714"/>
                </a:lnTo>
                <a:lnTo>
                  <a:pt x="219394" y="172195"/>
                </a:lnTo>
                <a:lnTo>
                  <a:pt x="226273" y="174801"/>
                </a:lnTo>
                <a:lnTo>
                  <a:pt x="236456" y="177697"/>
                </a:lnTo>
                <a:lnTo>
                  <a:pt x="240505" y="178469"/>
                </a:lnTo>
                <a:lnTo>
                  <a:pt x="247543" y="181867"/>
                </a:lnTo>
                <a:lnTo>
                  <a:pt x="254800" y="186552"/>
                </a:lnTo>
                <a:lnTo>
                  <a:pt x="264374" y="191809"/>
                </a:lnTo>
                <a:lnTo>
                  <a:pt x="280475" y="200124"/>
                </a:lnTo>
                <a:lnTo>
                  <a:pt x="284138" y="202945"/>
                </a:lnTo>
                <a:lnTo>
                  <a:pt x="286581" y="205779"/>
                </a:lnTo>
                <a:lnTo>
                  <a:pt x="288209" y="208620"/>
                </a:lnTo>
                <a:lnTo>
                  <a:pt x="290247" y="210514"/>
                </a:lnTo>
                <a:lnTo>
                  <a:pt x="292558" y="211777"/>
                </a:lnTo>
                <a:lnTo>
                  <a:pt x="295051" y="212619"/>
                </a:lnTo>
                <a:lnTo>
                  <a:pt x="296713" y="214133"/>
                </a:lnTo>
                <a:lnTo>
                  <a:pt x="297822" y="216095"/>
                </a:lnTo>
                <a:lnTo>
                  <a:pt x="298560" y="218355"/>
                </a:lnTo>
                <a:lnTo>
                  <a:pt x="301921" y="223407"/>
                </a:lnTo>
                <a:lnTo>
                  <a:pt x="304150" y="226087"/>
                </a:lnTo>
                <a:lnTo>
                  <a:pt x="305637" y="228827"/>
                </a:lnTo>
                <a:lnTo>
                  <a:pt x="307289" y="234410"/>
                </a:lnTo>
                <a:lnTo>
                  <a:pt x="308682" y="236281"/>
                </a:lnTo>
                <a:lnTo>
                  <a:pt x="310563" y="237527"/>
                </a:lnTo>
                <a:lnTo>
                  <a:pt x="315193" y="238912"/>
                </a:lnTo>
                <a:lnTo>
                  <a:pt x="320426" y="239528"/>
                </a:lnTo>
                <a:lnTo>
                  <a:pt x="322202" y="240645"/>
                </a:lnTo>
                <a:lnTo>
                  <a:pt x="323386" y="242342"/>
                </a:lnTo>
                <a:lnTo>
                  <a:pt x="324702" y="246767"/>
                </a:lnTo>
                <a:lnTo>
                  <a:pt x="325287" y="251909"/>
                </a:lnTo>
                <a:lnTo>
                  <a:pt x="326396" y="253661"/>
                </a:lnTo>
                <a:lnTo>
                  <a:pt x="328087" y="254829"/>
                </a:lnTo>
                <a:lnTo>
                  <a:pt x="330167" y="255608"/>
                </a:lnTo>
                <a:lnTo>
                  <a:pt x="331554" y="257080"/>
                </a:lnTo>
                <a:lnTo>
                  <a:pt x="332479" y="259013"/>
                </a:lnTo>
                <a:lnTo>
                  <a:pt x="334328" y="265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"/>
          <p:cNvSpPr/>
          <p:nvPr/>
        </p:nvSpPr>
        <p:spPr>
          <a:xfrm>
            <a:off x="4366259" y="1405890"/>
            <a:ext cx="214314" cy="1"/>
          </a:xfrm>
          <a:custGeom>
            <a:avLst/>
            <a:gdLst/>
            <a:ahLst/>
            <a:cxnLst/>
            <a:rect l="0" t="0" r="0" b="0"/>
            <a:pathLst>
              <a:path w="214314" h="1">
                <a:moveTo>
                  <a:pt x="0" y="0"/>
                </a:move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"/>
          <p:cNvSpPr/>
          <p:nvPr/>
        </p:nvSpPr>
        <p:spPr>
          <a:xfrm>
            <a:off x="4383404" y="1500187"/>
            <a:ext cx="205742" cy="17146"/>
          </a:xfrm>
          <a:custGeom>
            <a:avLst/>
            <a:gdLst/>
            <a:ahLst/>
            <a:cxnLst/>
            <a:rect l="0" t="0" r="0" b="0"/>
            <a:pathLst>
              <a:path w="205742" h="17146">
                <a:moveTo>
                  <a:pt x="0" y="17145"/>
                </a:moveTo>
                <a:lnTo>
                  <a:pt x="40551" y="17145"/>
                </a:lnTo>
                <a:lnTo>
                  <a:pt x="45132" y="16193"/>
                </a:lnTo>
                <a:lnTo>
                  <a:pt x="49138" y="14605"/>
                </a:lnTo>
                <a:lnTo>
                  <a:pt x="52761" y="12594"/>
                </a:lnTo>
                <a:lnTo>
                  <a:pt x="57082" y="11254"/>
                </a:lnTo>
                <a:lnTo>
                  <a:pt x="61868" y="10360"/>
                </a:lnTo>
                <a:lnTo>
                  <a:pt x="66963" y="9764"/>
                </a:lnTo>
                <a:lnTo>
                  <a:pt x="71312" y="9367"/>
                </a:lnTo>
                <a:lnTo>
                  <a:pt x="75164" y="9102"/>
                </a:lnTo>
                <a:lnTo>
                  <a:pt x="78684" y="8926"/>
                </a:lnTo>
                <a:lnTo>
                  <a:pt x="87676" y="8730"/>
                </a:lnTo>
                <a:lnTo>
                  <a:pt x="108971" y="8604"/>
                </a:lnTo>
                <a:lnTo>
                  <a:pt x="113605" y="7641"/>
                </a:lnTo>
                <a:lnTo>
                  <a:pt x="117647" y="6046"/>
                </a:lnTo>
                <a:lnTo>
                  <a:pt x="121294" y="4031"/>
                </a:lnTo>
                <a:lnTo>
                  <a:pt x="124678" y="2687"/>
                </a:lnTo>
                <a:lnTo>
                  <a:pt x="127886" y="1792"/>
                </a:lnTo>
                <a:lnTo>
                  <a:pt x="130978" y="1194"/>
                </a:lnTo>
                <a:lnTo>
                  <a:pt x="133991" y="796"/>
                </a:lnTo>
                <a:lnTo>
                  <a:pt x="139879" y="354"/>
                </a:lnTo>
                <a:lnTo>
                  <a:pt x="145671" y="157"/>
                </a:lnTo>
                <a:lnTo>
                  <a:pt x="157151" y="31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"/>
          <p:cNvSpPr/>
          <p:nvPr/>
        </p:nvSpPr>
        <p:spPr>
          <a:xfrm>
            <a:off x="4872037" y="1210416"/>
            <a:ext cx="214209" cy="306917"/>
          </a:xfrm>
          <a:custGeom>
            <a:avLst/>
            <a:gdLst/>
            <a:ahLst/>
            <a:cxnLst/>
            <a:rect l="0" t="0" r="0" b="0"/>
            <a:pathLst>
              <a:path w="214209" h="306917">
                <a:moveTo>
                  <a:pt x="34290" y="41169"/>
                </a:moveTo>
                <a:lnTo>
                  <a:pt x="34290" y="125346"/>
                </a:lnTo>
                <a:lnTo>
                  <a:pt x="35243" y="129672"/>
                </a:lnTo>
                <a:lnTo>
                  <a:pt x="40182" y="140311"/>
                </a:lnTo>
                <a:lnTo>
                  <a:pt x="41671" y="146509"/>
                </a:lnTo>
                <a:lnTo>
                  <a:pt x="44873" y="152439"/>
                </a:lnTo>
                <a:lnTo>
                  <a:pt x="47060" y="155354"/>
                </a:lnTo>
                <a:lnTo>
                  <a:pt x="49491" y="161133"/>
                </a:lnTo>
                <a:lnTo>
                  <a:pt x="50139" y="164007"/>
                </a:lnTo>
                <a:lnTo>
                  <a:pt x="51523" y="165923"/>
                </a:lnTo>
                <a:lnTo>
                  <a:pt x="53399" y="167201"/>
                </a:lnTo>
                <a:lnTo>
                  <a:pt x="55602" y="168053"/>
                </a:lnTo>
                <a:lnTo>
                  <a:pt x="57071" y="169573"/>
                </a:lnTo>
                <a:lnTo>
                  <a:pt x="58050" y="171539"/>
                </a:lnTo>
                <a:lnTo>
                  <a:pt x="59137" y="176263"/>
                </a:lnTo>
                <a:lnTo>
                  <a:pt x="59621" y="181538"/>
                </a:lnTo>
                <a:lnTo>
                  <a:pt x="60702" y="183326"/>
                </a:lnTo>
                <a:lnTo>
                  <a:pt x="62376" y="184518"/>
                </a:lnTo>
                <a:lnTo>
                  <a:pt x="64444" y="185312"/>
                </a:lnTo>
                <a:lnTo>
                  <a:pt x="65823" y="186794"/>
                </a:lnTo>
                <a:lnTo>
                  <a:pt x="66742" y="188735"/>
                </a:lnTo>
                <a:lnTo>
                  <a:pt x="67354" y="190981"/>
                </a:lnTo>
                <a:lnTo>
                  <a:pt x="68716" y="192479"/>
                </a:lnTo>
                <a:lnTo>
                  <a:pt x="70576" y="193477"/>
                </a:lnTo>
                <a:lnTo>
                  <a:pt x="72768" y="194142"/>
                </a:lnTo>
                <a:lnTo>
                  <a:pt x="74229" y="195539"/>
                </a:lnTo>
                <a:lnTo>
                  <a:pt x="75204" y="197422"/>
                </a:lnTo>
                <a:lnTo>
                  <a:pt x="75853" y="199630"/>
                </a:lnTo>
                <a:lnTo>
                  <a:pt x="77239" y="201102"/>
                </a:lnTo>
                <a:lnTo>
                  <a:pt x="79115" y="202083"/>
                </a:lnTo>
                <a:lnTo>
                  <a:pt x="83740" y="203174"/>
                </a:lnTo>
                <a:lnTo>
                  <a:pt x="88970" y="203658"/>
                </a:lnTo>
                <a:lnTo>
                  <a:pt x="94469" y="203874"/>
                </a:lnTo>
                <a:lnTo>
                  <a:pt x="102921" y="203995"/>
                </a:lnTo>
                <a:lnTo>
                  <a:pt x="105762" y="204012"/>
                </a:lnTo>
                <a:lnTo>
                  <a:pt x="108608" y="203071"/>
                </a:lnTo>
                <a:lnTo>
                  <a:pt x="114310" y="199485"/>
                </a:lnTo>
                <a:lnTo>
                  <a:pt x="120020" y="194717"/>
                </a:lnTo>
                <a:lnTo>
                  <a:pt x="125732" y="189422"/>
                </a:lnTo>
                <a:lnTo>
                  <a:pt x="131446" y="183894"/>
                </a:lnTo>
                <a:lnTo>
                  <a:pt x="134303" y="182039"/>
                </a:lnTo>
                <a:lnTo>
                  <a:pt x="140018" y="179978"/>
                </a:lnTo>
                <a:lnTo>
                  <a:pt x="145733" y="176521"/>
                </a:lnTo>
                <a:lnTo>
                  <a:pt x="148590" y="174266"/>
                </a:lnTo>
                <a:lnTo>
                  <a:pt x="150495" y="171810"/>
                </a:lnTo>
                <a:lnTo>
                  <a:pt x="151765" y="169221"/>
                </a:lnTo>
                <a:lnTo>
                  <a:pt x="153176" y="163803"/>
                </a:lnTo>
                <a:lnTo>
                  <a:pt x="153803" y="158220"/>
                </a:lnTo>
                <a:lnTo>
                  <a:pt x="154923" y="156350"/>
                </a:lnTo>
                <a:lnTo>
                  <a:pt x="156622" y="155104"/>
                </a:lnTo>
                <a:lnTo>
                  <a:pt x="158707" y="154273"/>
                </a:lnTo>
                <a:lnTo>
                  <a:pt x="160098" y="151814"/>
                </a:lnTo>
                <a:lnTo>
                  <a:pt x="161642" y="144002"/>
                </a:lnTo>
                <a:lnTo>
                  <a:pt x="164868" y="136720"/>
                </a:lnTo>
                <a:lnTo>
                  <a:pt x="167062" y="133444"/>
                </a:lnTo>
                <a:lnTo>
                  <a:pt x="169500" y="124725"/>
                </a:lnTo>
                <a:lnTo>
                  <a:pt x="170150" y="119733"/>
                </a:lnTo>
                <a:lnTo>
                  <a:pt x="170583" y="114500"/>
                </a:lnTo>
                <a:lnTo>
                  <a:pt x="170873" y="109106"/>
                </a:lnTo>
                <a:lnTo>
                  <a:pt x="171279" y="94953"/>
                </a:lnTo>
                <a:lnTo>
                  <a:pt x="171336" y="91312"/>
                </a:lnTo>
                <a:lnTo>
                  <a:pt x="172326" y="87933"/>
                </a:lnTo>
                <a:lnTo>
                  <a:pt x="175967" y="81638"/>
                </a:lnTo>
                <a:lnTo>
                  <a:pt x="178220" y="73125"/>
                </a:lnTo>
                <a:lnTo>
                  <a:pt x="179221" y="63944"/>
                </a:lnTo>
                <a:lnTo>
                  <a:pt x="179667" y="56688"/>
                </a:lnTo>
                <a:lnTo>
                  <a:pt x="179917" y="47249"/>
                </a:lnTo>
                <a:lnTo>
                  <a:pt x="180022" y="4022"/>
                </a:lnTo>
                <a:lnTo>
                  <a:pt x="179070" y="2117"/>
                </a:lnTo>
                <a:lnTo>
                  <a:pt x="177482" y="846"/>
                </a:lnTo>
                <a:lnTo>
                  <a:pt x="175471" y="0"/>
                </a:lnTo>
                <a:lnTo>
                  <a:pt x="174131" y="388"/>
                </a:lnTo>
                <a:lnTo>
                  <a:pt x="173237" y="1599"/>
                </a:lnTo>
                <a:lnTo>
                  <a:pt x="172244" y="5484"/>
                </a:lnTo>
                <a:lnTo>
                  <a:pt x="171685" y="13980"/>
                </a:lnTo>
                <a:lnTo>
                  <a:pt x="171497" y="33434"/>
                </a:lnTo>
                <a:lnTo>
                  <a:pt x="171453" y="65269"/>
                </a:lnTo>
                <a:lnTo>
                  <a:pt x="172404" y="70571"/>
                </a:lnTo>
                <a:lnTo>
                  <a:pt x="173991" y="76010"/>
                </a:lnTo>
                <a:lnTo>
                  <a:pt x="176002" y="81541"/>
                </a:lnTo>
                <a:lnTo>
                  <a:pt x="178294" y="87134"/>
                </a:lnTo>
                <a:lnTo>
                  <a:pt x="180775" y="92767"/>
                </a:lnTo>
                <a:lnTo>
                  <a:pt x="183382" y="98427"/>
                </a:lnTo>
                <a:lnTo>
                  <a:pt x="186278" y="107257"/>
                </a:lnTo>
                <a:lnTo>
                  <a:pt x="188518" y="115309"/>
                </a:lnTo>
                <a:lnTo>
                  <a:pt x="190449" y="120123"/>
                </a:lnTo>
                <a:lnTo>
                  <a:pt x="192688" y="125237"/>
                </a:lnTo>
                <a:lnTo>
                  <a:pt x="194182" y="130552"/>
                </a:lnTo>
                <a:lnTo>
                  <a:pt x="195176" y="136000"/>
                </a:lnTo>
                <a:lnTo>
                  <a:pt x="195841" y="141537"/>
                </a:lnTo>
                <a:lnTo>
                  <a:pt x="197236" y="147133"/>
                </a:lnTo>
                <a:lnTo>
                  <a:pt x="199118" y="152769"/>
                </a:lnTo>
                <a:lnTo>
                  <a:pt x="201325" y="158432"/>
                </a:lnTo>
                <a:lnTo>
                  <a:pt x="203778" y="167263"/>
                </a:lnTo>
                <a:lnTo>
                  <a:pt x="204868" y="174363"/>
                </a:lnTo>
                <a:lnTo>
                  <a:pt x="205352" y="180694"/>
                </a:lnTo>
                <a:lnTo>
                  <a:pt x="205568" y="189222"/>
                </a:lnTo>
                <a:lnTo>
                  <a:pt x="205730" y="215110"/>
                </a:lnTo>
                <a:lnTo>
                  <a:pt x="206686" y="218090"/>
                </a:lnTo>
                <a:lnTo>
                  <a:pt x="211629" y="226834"/>
                </a:lnTo>
                <a:lnTo>
                  <a:pt x="213120" y="232589"/>
                </a:lnTo>
                <a:lnTo>
                  <a:pt x="213959" y="241184"/>
                </a:lnTo>
                <a:lnTo>
                  <a:pt x="214208" y="249763"/>
                </a:lnTo>
                <a:lnTo>
                  <a:pt x="213290" y="251669"/>
                </a:lnTo>
                <a:lnTo>
                  <a:pt x="211726" y="252940"/>
                </a:lnTo>
                <a:lnTo>
                  <a:pt x="209731" y="253787"/>
                </a:lnTo>
                <a:lnTo>
                  <a:pt x="208400" y="255304"/>
                </a:lnTo>
                <a:lnTo>
                  <a:pt x="207514" y="257268"/>
                </a:lnTo>
                <a:lnTo>
                  <a:pt x="206923" y="259530"/>
                </a:lnTo>
                <a:lnTo>
                  <a:pt x="205576" y="261038"/>
                </a:lnTo>
                <a:lnTo>
                  <a:pt x="203726" y="262043"/>
                </a:lnTo>
                <a:lnTo>
                  <a:pt x="201540" y="262713"/>
                </a:lnTo>
                <a:lnTo>
                  <a:pt x="200082" y="264112"/>
                </a:lnTo>
                <a:lnTo>
                  <a:pt x="199111" y="265998"/>
                </a:lnTo>
                <a:lnTo>
                  <a:pt x="198463" y="268207"/>
                </a:lnTo>
                <a:lnTo>
                  <a:pt x="195203" y="273202"/>
                </a:lnTo>
                <a:lnTo>
                  <a:pt x="193001" y="275868"/>
                </a:lnTo>
                <a:lnTo>
                  <a:pt x="190579" y="277645"/>
                </a:lnTo>
                <a:lnTo>
                  <a:pt x="185350" y="279619"/>
                </a:lnTo>
                <a:lnTo>
                  <a:pt x="183574" y="281098"/>
                </a:lnTo>
                <a:lnTo>
                  <a:pt x="182390" y="283037"/>
                </a:lnTo>
                <a:lnTo>
                  <a:pt x="181601" y="285281"/>
                </a:lnTo>
                <a:lnTo>
                  <a:pt x="180122" y="286778"/>
                </a:lnTo>
                <a:lnTo>
                  <a:pt x="178184" y="287776"/>
                </a:lnTo>
                <a:lnTo>
                  <a:pt x="175939" y="288441"/>
                </a:lnTo>
                <a:lnTo>
                  <a:pt x="170905" y="291720"/>
                </a:lnTo>
                <a:lnTo>
                  <a:pt x="168230" y="293928"/>
                </a:lnTo>
                <a:lnTo>
                  <a:pt x="165493" y="295400"/>
                </a:lnTo>
                <a:lnTo>
                  <a:pt x="159912" y="297035"/>
                </a:lnTo>
                <a:lnTo>
                  <a:pt x="156139" y="297471"/>
                </a:lnTo>
                <a:lnTo>
                  <a:pt x="151717" y="297762"/>
                </a:lnTo>
                <a:lnTo>
                  <a:pt x="142677" y="298085"/>
                </a:lnTo>
                <a:lnTo>
                  <a:pt x="132233" y="298267"/>
                </a:lnTo>
                <a:lnTo>
                  <a:pt x="126080" y="298310"/>
                </a:lnTo>
                <a:lnTo>
                  <a:pt x="122153" y="299273"/>
                </a:lnTo>
                <a:lnTo>
                  <a:pt x="117631" y="300868"/>
                </a:lnTo>
                <a:lnTo>
                  <a:pt x="112711" y="302884"/>
                </a:lnTo>
                <a:lnTo>
                  <a:pt x="108478" y="304228"/>
                </a:lnTo>
                <a:lnTo>
                  <a:pt x="104704" y="305124"/>
                </a:lnTo>
                <a:lnTo>
                  <a:pt x="101235" y="305721"/>
                </a:lnTo>
                <a:lnTo>
                  <a:pt x="94841" y="306385"/>
                </a:lnTo>
                <a:lnTo>
                  <a:pt x="91802" y="306562"/>
                </a:lnTo>
                <a:lnTo>
                  <a:pt x="83346" y="306759"/>
                </a:lnTo>
                <a:lnTo>
                  <a:pt x="5719" y="306916"/>
                </a:lnTo>
                <a:lnTo>
                  <a:pt x="3813" y="305964"/>
                </a:lnTo>
                <a:lnTo>
                  <a:pt x="2542" y="304376"/>
                </a:lnTo>
                <a:lnTo>
                  <a:pt x="0" y="298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"/>
          <p:cNvSpPr/>
          <p:nvPr/>
        </p:nvSpPr>
        <p:spPr>
          <a:xfrm>
            <a:off x="4692015" y="1517332"/>
            <a:ext cx="603886" cy="17146"/>
          </a:xfrm>
          <a:custGeom>
            <a:avLst/>
            <a:gdLst/>
            <a:ahLst/>
            <a:cxnLst/>
            <a:rect l="0" t="0" r="0" b="0"/>
            <a:pathLst>
              <a:path w="603886" h="17146">
                <a:moveTo>
                  <a:pt x="0" y="17145"/>
                </a:moveTo>
                <a:lnTo>
                  <a:pt x="0" y="12594"/>
                </a:lnTo>
                <a:lnTo>
                  <a:pt x="952" y="11254"/>
                </a:lnTo>
                <a:lnTo>
                  <a:pt x="2540" y="10360"/>
                </a:lnTo>
                <a:lnTo>
                  <a:pt x="4551" y="9764"/>
                </a:lnTo>
                <a:lnTo>
                  <a:pt x="6843" y="9367"/>
                </a:lnTo>
                <a:lnTo>
                  <a:pt x="11931" y="8926"/>
                </a:lnTo>
                <a:lnTo>
                  <a:pt x="28619" y="8604"/>
                </a:lnTo>
                <a:lnTo>
                  <a:pt x="446536" y="8573"/>
                </a:lnTo>
                <a:lnTo>
                  <a:pt x="450091" y="7620"/>
                </a:lnTo>
                <a:lnTo>
                  <a:pt x="453413" y="6033"/>
                </a:lnTo>
                <a:lnTo>
                  <a:pt x="456580" y="4022"/>
                </a:lnTo>
                <a:lnTo>
                  <a:pt x="459644" y="2681"/>
                </a:lnTo>
                <a:lnTo>
                  <a:pt x="462639" y="1787"/>
                </a:lnTo>
                <a:lnTo>
                  <a:pt x="465589" y="1192"/>
                </a:lnTo>
                <a:lnTo>
                  <a:pt x="468507" y="794"/>
                </a:lnTo>
                <a:lnTo>
                  <a:pt x="474290" y="353"/>
                </a:lnTo>
                <a:lnTo>
                  <a:pt x="491485" y="31"/>
                </a:lnTo>
                <a:lnTo>
                  <a:pt x="603885" y="0"/>
                </a:lnTo>
                <a:lnTo>
                  <a:pt x="6000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"/>
          <p:cNvSpPr/>
          <p:nvPr/>
        </p:nvSpPr>
        <p:spPr>
          <a:xfrm>
            <a:off x="4889182" y="1577342"/>
            <a:ext cx="179992" cy="291464"/>
          </a:xfrm>
          <a:custGeom>
            <a:avLst/>
            <a:gdLst/>
            <a:ahLst/>
            <a:cxnLst/>
            <a:rect l="0" t="0" r="0" b="0"/>
            <a:pathLst>
              <a:path w="179992" h="291464">
                <a:moveTo>
                  <a:pt x="154305" y="68578"/>
                </a:moveTo>
                <a:lnTo>
                  <a:pt x="154305" y="48426"/>
                </a:lnTo>
                <a:lnTo>
                  <a:pt x="153353" y="46571"/>
                </a:lnTo>
                <a:lnTo>
                  <a:pt x="151765" y="45334"/>
                </a:lnTo>
                <a:lnTo>
                  <a:pt x="149755" y="44509"/>
                </a:lnTo>
                <a:lnTo>
                  <a:pt x="148413" y="43007"/>
                </a:lnTo>
                <a:lnTo>
                  <a:pt x="147520" y="41053"/>
                </a:lnTo>
                <a:lnTo>
                  <a:pt x="146924" y="38798"/>
                </a:lnTo>
                <a:lnTo>
                  <a:pt x="143722" y="33752"/>
                </a:lnTo>
                <a:lnTo>
                  <a:pt x="141534" y="31073"/>
                </a:lnTo>
                <a:lnTo>
                  <a:pt x="140076" y="28335"/>
                </a:lnTo>
                <a:lnTo>
                  <a:pt x="138456" y="22752"/>
                </a:lnTo>
                <a:lnTo>
                  <a:pt x="137072" y="20882"/>
                </a:lnTo>
                <a:lnTo>
                  <a:pt x="135196" y="19636"/>
                </a:lnTo>
                <a:lnTo>
                  <a:pt x="132994" y="18805"/>
                </a:lnTo>
                <a:lnTo>
                  <a:pt x="128006" y="15341"/>
                </a:lnTo>
                <a:lnTo>
                  <a:pt x="125342" y="13084"/>
                </a:lnTo>
                <a:lnTo>
                  <a:pt x="122614" y="11580"/>
                </a:lnTo>
                <a:lnTo>
                  <a:pt x="117043" y="9908"/>
                </a:lnTo>
                <a:lnTo>
                  <a:pt x="114223" y="9462"/>
                </a:lnTo>
                <a:lnTo>
                  <a:pt x="111391" y="9165"/>
                </a:lnTo>
                <a:lnTo>
                  <a:pt x="108551" y="8966"/>
                </a:lnTo>
                <a:lnTo>
                  <a:pt x="106657" y="7882"/>
                </a:lnTo>
                <a:lnTo>
                  <a:pt x="105395" y="6206"/>
                </a:lnTo>
                <a:lnTo>
                  <a:pt x="104553" y="4137"/>
                </a:lnTo>
                <a:lnTo>
                  <a:pt x="103040" y="2757"/>
                </a:lnTo>
                <a:lnTo>
                  <a:pt x="101078" y="1837"/>
                </a:lnTo>
                <a:lnTo>
                  <a:pt x="96359" y="815"/>
                </a:lnTo>
                <a:lnTo>
                  <a:pt x="91086" y="361"/>
                </a:lnTo>
                <a:lnTo>
                  <a:pt x="85567" y="159"/>
                </a:lnTo>
                <a:lnTo>
                  <a:pt x="74264" y="29"/>
                </a:lnTo>
                <a:lnTo>
                  <a:pt x="57147" y="0"/>
                </a:lnTo>
                <a:lnTo>
                  <a:pt x="54291" y="952"/>
                </a:lnTo>
                <a:lnTo>
                  <a:pt x="51434" y="2539"/>
                </a:lnTo>
                <a:lnTo>
                  <a:pt x="48577" y="4549"/>
                </a:lnTo>
                <a:lnTo>
                  <a:pt x="45719" y="5889"/>
                </a:lnTo>
                <a:lnTo>
                  <a:pt x="42862" y="6783"/>
                </a:lnTo>
                <a:lnTo>
                  <a:pt x="40005" y="7379"/>
                </a:lnTo>
                <a:lnTo>
                  <a:pt x="37147" y="8728"/>
                </a:lnTo>
                <a:lnTo>
                  <a:pt x="34290" y="10581"/>
                </a:lnTo>
                <a:lnTo>
                  <a:pt x="31433" y="12768"/>
                </a:lnTo>
                <a:lnTo>
                  <a:pt x="29528" y="15179"/>
                </a:lnTo>
                <a:lnTo>
                  <a:pt x="28258" y="17738"/>
                </a:lnTo>
                <a:lnTo>
                  <a:pt x="27411" y="20397"/>
                </a:lnTo>
                <a:lnTo>
                  <a:pt x="25894" y="22170"/>
                </a:lnTo>
                <a:lnTo>
                  <a:pt x="23930" y="23352"/>
                </a:lnTo>
                <a:lnTo>
                  <a:pt x="21668" y="24139"/>
                </a:lnTo>
                <a:lnTo>
                  <a:pt x="20161" y="25617"/>
                </a:lnTo>
                <a:lnTo>
                  <a:pt x="19156" y="27555"/>
                </a:lnTo>
                <a:lnTo>
                  <a:pt x="18039" y="32248"/>
                </a:lnTo>
                <a:lnTo>
                  <a:pt x="17542" y="37508"/>
                </a:lnTo>
                <a:lnTo>
                  <a:pt x="16458" y="40245"/>
                </a:lnTo>
                <a:lnTo>
                  <a:pt x="11332" y="48647"/>
                </a:lnTo>
                <a:lnTo>
                  <a:pt x="9799" y="54322"/>
                </a:lnTo>
                <a:lnTo>
                  <a:pt x="8438" y="56216"/>
                </a:lnTo>
                <a:lnTo>
                  <a:pt x="6578" y="57479"/>
                </a:lnTo>
                <a:lnTo>
                  <a:pt x="4385" y="58321"/>
                </a:lnTo>
                <a:lnTo>
                  <a:pt x="2923" y="59835"/>
                </a:lnTo>
                <a:lnTo>
                  <a:pt x="1949" y="61797"/>
                </a:lnTo>
                <a:lnTo>
                  <a:pt x="866" y="66516"/>
                </a:lnTo>
                <a:lnTo>
                  <a:pt x="257" y="74529"/>
                </a:lnTo>
                <a:lnTo>
                  <a:pt x="76" y="82935"/>
                </a:lnTo>
                <a:lnTo>
                  <a:pt x="0" y="122870"/>
                </a:lnTo>
                <a:lnTo>
                  <a:pt x="953" y="124775"/>
                </a:lnTo>
                <a:lnTo>
                  <a:pt x="2540" y="126045"/>
                </a:lnTo>
                <a:lnTo>
                  <a:pt x="4551" y="126892"/>
                </a:lnTo>
                <a:lnTo>
                  <a:pt x="5892" y="128409"/>
                </a:lnTo>
                <a:lnTo>
                  <a:pt x="6785" y="130372"/>
                </a:lnTo>
                <a:lnTo>
                  <a:pt x="7381" y="132634"/>
                </a:lnTo>
                <a:lnTo>
                  <a:pt x="8731" y="134142"/>
                </a:lnTo>
                <a:lnTo>
                  <a:pt x="10583" y="135147"/>
                </a:lnTo>
                <a:lnTo>
                  <a:pt x="15181" y="136264"/>
                </a:lnTo>
                <a:lnTo>
                  <a:pt x="20400" y="136760"/>
                </a:lnTo>
                <a:lnTo>
                  <a:pt x="25894" y="136981"/>
                </a:lnTo>
                <a:lnTo>
                  <a:pt x="28693" y="137040"/>
                </a:lnTo>
                <a:lnTo>
                  <a:pt x="31511" y="138032"/>
                </a:lnTo>
                <a:lnTo>
                  <a:pt x="34342" y="139645"/>
                </a:lnTo>
                <a:lnTo>
                  <a:pt x="37182" y="141674"/>
                </a:lnTo>
                <a:lnTo>
                  <a:pt x="40028" y="143026"/>
                </a:lnTo>
                <a:lnTo>
                  <a:pt x="42878" y="143927"/>
                </a:lnTo>
                <a:lnTo>
                  <a:pt x="45731" y="144528"/>
                </a:lnTo>
                <a:lnTo>
                  <a:pt x="48584" y="144929"/>
                </a:lnTo>
                <a:lnTo>
                  <a:pt x="51440" y="145196"/>
                </a:lnTo>
                <a:lnTo>
                  <a:pt x="54296" y="145374"/>
                </a:lnTo>
                <a:lnTo>
                  <a:pt x="56199" y="144540"/>
                </a:lnTo>
                <a:lnTo>
                  <a:pt x="57469" y="143032"/>
                </a:lnTo>
                <a:lnTo>
                  <a:pt x="58316" y="141074"/>
                </a:lnTo>
                <a:lnTo>
                  <a:pt x="59832" y="139768"/>
                </a:lnTo>
                <a:lnTo>
                  <a:pt x="61795" y="138898"/>
                </a:lnTo>
                <a:lnTo>
                  <a:pt x="64057" y="138318"/>
                </a:lnTo>
                <a:lnTo>
                  <a:pt x="69110" y="135133"/>
                </a:lnTo>
                <a:lnTo>
                  <a:pt x="71791" y="132951"/>
                </a:lnTo>
                <a:lnTo>
                  <a:pt x="74530" y="131495"/>
                </a:lnTo>
                <a:lnTo>
                  <a:pt x="80115" y="129878"/>
                </a:lnTo>
                <a:lnTo>
                  <a:pt x="81985" y="128495"/>
                </a:lnTo>
                <a:lnTo>
                  <a:pt x="83232" y="126620"/>
                </a:lnTo>
                <a:lnTo>
                  <a:pt x="84063" y="124417"/>
                </a:lnTo>
                <a:lnTo>
                  <a:pt x="85570" y="122949"/>
                </a:lnTo>
                <a:lnTo>
                  <a:pt x="87527" y="121970"/>
                </a:lnTo>
                <a:lnTo>
                  <a:pt x="92241" y="120883"/>
                </a:lnTo>
                <a:lnTo>
                  <a:pt x="97511" y="120399"/>
                </a:lnTo>
                <a:lnTo>
                  <a:pt x="99298" y="119318"/>
                </a:lnTo>
                <a:lnTo>
                  <a:pt x="100488" y="117644"/>
                </a:lnTo>
                <a:lnTo>
                  <a:pt x="101282" y="115576"/>
                </a:lnTo>
                <a:lnTo>
                  <a:pt x="104705" y="110738"/>
                </a:lnTo>
                <a:lnTo>
                  <a:pt x="106951" y="108115"/>
                </a:lnTo>
                <a:lnTo>
                  <a:pt x="108448" y="105413"/>
                </a:lnTo>
                <a:lnTo>
                  <a:pt x="110112" y="99871"/>
                </a:lnTo>
                <a:lnTo>
                  <a:pt x="111508" y="98013"/>
                </a:lnTo>
                <a:lnTo>
                  <a:pt x="113391" y="96773"/>
                </a:lnTo>
                <a:lnTo>
                  <a:pt x="115599" y="95947"/>
                </a:lnTo>
                <a:lnTo>
                  <a:pt x="117071" y="94444"/>
                </a:lnTo>
                <a:lnTo>
                  <a:pt x="118052" y="92489"/>
                </a:lnTo>
                <a:lnTo>
                  <a:pt x="118706" y="90234"/>
                </a:lnTo>
                <a:lnTo>
                  <a:pt x="120095" y="88730"/>
                </a:lnTo>
                <a:lnTo>
                  <a:pt x="121973" y="87728"/>
                </a:lnTo>
                <a:lnTo>
                  <a:pt x="124178" y="87059"/>
                </a:lnTo>
                <a:lnTo>
                  <a:pt x="125648" y="85661"/>
                </a:lnTo>
                <a:lnTo>
                  <a:pt x="126628" y="83777"/>
                </a:lnTo>
                <a:lnTo>
                  <a:pt x="127716" y="79143"/>
                </a:lnTo>
                <a:lnTo>
                  <a:pt x="128201" y="73908"/>
                </a:lnTo>
                <a:lnTo>
                  <a:pt x="129282" y="72131"/>
                </a:lnTo>
                <a:lnTo>
                  <a:pt x="130956" y="70947"/>
                </a:lnTo>
                <a:lnTo>
                  <a:pt x="133024" y="70157"/>
                </a:lnTo>
                <a:lnTo>
                  <a:pt x="134403" y="68678"/>
                </a:lnTo>
                <a:lnTo>
                  <a:pt x="135322" y="66740"/>
                </a:lnTo>
                <a:lnTo>
                  <a:pt x="136343" y="62046"/>
                </a:lnTo>
                <a:lnTo>
                  <a:pt x="136918" y="54048"/>
                </a:lnTo>
                <a:lnTo>
                  <a:pt x="137052" y="48467"/>
                </a:lnTo>
                <a:lnTo>
                  <a:pt x="138040" y="46598"/>
                </a:lnTo>
                <a:lnTo>
                  <a:pt x="139652" y="45352"/>
                </a:lnTo>
                <a:lnTo>
                  <a:pt x="141679" y="44521"/>
                </a:lnTo>
                <a:lnTo>
                  <a:pt x="143030" y="43015"/>
                </a:lnTo>
                <a:lnTo>
                  <a:pt x="143931" y="41058"/>
                </a:lnTo>
                <a:lnTo>
                  <a:pt x="144932" y="36344"/>
                </a:lnTo>
                <a:lnTo>
                  <a:pt x="145495" y="30240"/>
                </a:lnTo>
                <a:lnTo>
                  <a:pt x="145575" y="30637"/>
                </a:lnTo>
                <a:lnTo>
                  <a:pt x="145701" y="38117"/>
                </a:lnTo>
                <a:lnTo>
                  <a:pt x="145723" y="50557"/>
                </a:lnTo>
                <a:lnTo>
                  <a:pt x="146679" y="54658"/>
                </a:lnTo>
                <a:lnTo>
                  <a:pt x="151622" y="64983"/>
                </a:lnTo>
                <a:lnTo>
                  <a:pt x="153112" y="71107"/>
                </a:lnTo>
                <a:lnTo>
                  <a:pt x="153952" y="79910"/>
                </a:lnTo>
                <a:lnTo>
                  <a:pt x="154200" y="88551"/>
                </a:lnTo>
                <a:lnTo>
                  <a:pt x="154296" y="113104"/>
                </a:lnTo>
                <a:lnTo>
                  <a:pt x="155251" y="116359"/>
                </a:lnTo>
                <a:lnTo>
                  <a:pt x="158853" y="122516"/>
                </a:lnTo>
                <a:lnTo>
                  <a:pt x="161089" y="128428"/>
                </a:lnTo>
                <a:lnTo>
                  <a:pt x="162348" y="137111"/>
                </a:lnTo>
                <a:lnTo>
                  <a:pt x="162720" y="145716"/>
                </a:lnTo>
                <a:lnTo>
                  <a:pt x="162831" y="156838"/>
                </a:lnTo>
                <a:lnTo>
                  <a:pt x="162875" y="189905"/>
                </a:lnTo>
                <a:lnTo>
                  <a:pt x="163828" y="192325"/>
                </a:lnTo>
                <a:lnTo>
                  <a:pt x="165416" y="193939"/>
                </a:lnTo>
                <a:lnTo>
                  <a:pt x="167427" y="195014"/>
                </a:lnTo>
                <a:lnTo>
                  <a:pt x="168768" y="196684"/>
                </a:lnTo>
                <a:lnTo>
                  <a:pt x="169662" y="198749"/>
                </a:lnTo>
                <a:lnTo>
                  <a:pt x="170655" y="203584"/>
                </a:lnTo>
                <a:lnTo>
                  <a:pt x="171214" y="211661"/>
                </a:lnTo>
                <a:lnTo>
                  <a:pt x="171380" y="220087"/>
                </a:lnTo>
                <a:lnTo>
                  <a:pt x="171447" y="242887"/>
                </a:lnTo>
                <a:lnTo>
                  <a:pt x="172401" y="244792"/>
                </a:lnTo>
                <a:lnTo>
                  <a:pt x="173989" y="246061"/>
                </a:lnTo>
                <a:lnTo>
                  <a:pt x="176000" y="246907"/>
                </a:lnTo>
                <a:lnTo>
                  <a:pt x="177341" y="248424"/>
                </a:lnTo>
                <a:lnTo>
                  <a:pt x="178235" y="250388"/>
                </a:lnTo>
                <a:lnTo>
                  <a:pt x="179228" y="255110"/>
                </a:lnTo>
                <a:lnTo>
                  <a:pt x="179787" y="263123"/>
                </a:lnTo>
                <a:lnTo>
                  <a:pt x="179953" y="271530"/>
                </a:lnTo>
                <a:lnTo>
                  <a:pt x="179991" y="277206"/>
                </a:lnTo>
                <a:lnTo>
                  <a:pt x="179049" y="280053"/>
                </a:lnTo>
                <a:lnTo>
                  <a:pt x="177469" y="282904"/>
                </a:lnTo>
                <a:lnTo>
                  <a:pt x="171450" y="2914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"/>
          <p:cNvSpPr/>
          <p:nvPr/>
        </p:nvSpPr>
        <p:spPr>
          <a:xfrm>
            <a:off x="1485899" y="1020127"/>
            <a:ext cx="1932624" cy="68581"/>
          </a:xfrm>
          <a:custGeom>
            <a:avLst/>
            <a:gdLst/>
            <a:ahLst/>
            <a:cxnLst/>
            <a:rect l="0" t="0" r="0" b="0"/>
            <a:pathLst>
              <a:path w="1932624" h="68581">
                <a:moveTo>
                  <a:pt x="0" y="25717"/>
                </a:moveTo>
                <a:lnTo>
                  <a:pt x="28619" y="25717"/>
                </a:lnTo>
                <a:lnTo>
                  <a:pt x="31462" y="24765"/>
                </a:lnTo>
                <a:lnTo>
                  <a:pt x="34310" y="23178"/>
                </a:lnTo>
                <a:lnTo>
                  <a:pt x="37161" y="21167"/>
                </a:lnTo>
                <a:lnTo>
                  <a:pt x="40967" y="19826"/>
                </a:lnTo>
                <a:lnTo>
                  <a:pt x="50275" y="18337"/>
                </a:lnTo>
                <a:lnTo>
                  <a:pt x="54472" y="16987"/>
                </a:lnTo>
                <a:lnTo>
                  <a:pt x="58222" y="15135"/>
                </a:lnTo>
                <a:lnTo>
                  <a:pt x="61675" y="12947"/>
                </a:lnTo>
                <a:lnTo>
                  <a:pt x="66834" y="11489"/>
                </a:lnTo>
                <a:lnTo>
                  <a:pt x="86796" y="9437"/>
                </a:lnTo>
                <a:lnTo>
                  <a:pt x="141614" y="8606"/>
                </a:lnTo>
                <a:lnTo>
                  <a:pt x="148702" y="7643"/>
                </a:lnTo>
                <a:lnTo>
                  <a:pt x="156285" y="6047"/>
                </a:lnTo>
                <a:lnTo>
                  <a:pt x="164197" y="4032"/>
                </a:lnTo>
                <a:lnTo>
                  <a:pt x="172330" y="2688"/>
                </a:lnTo>
                <a:lnTo>
                  <a:pt x="196476" y="796"/>
                </a:lnTo>
                <a:lnTo>
                  <a:pt x="252988" y="31"/>
                </a:lnTo>
                <a:lnTo>
                  <a:pt x="387429" y="0"/>
                </a:lnTo>
                <a:lnTo>
                  <a:pt x="391636" y="953"/>
                </a:lnTo>
                <a:lnTo>
                  <a:pt x="396346" y="2540"/>
                </a:lnTo>
                <a:lnTo>
                  <a:pt x="401391" y="4551"/>
                </a:lnTo>
                <a:lnTo>
                  <a:pt x="406659" y="5891"/>
                </a:lnTo>
                <a:lnTo>
                  <a:pt x="423175" y="7778"/>
                </a:lnTo>
                <a:lnTo>
                  <a:pt x="480065" y="8559"/>
                </a:lnTo>
                <a:lnTo>
                  <a:pt x="502921" y="8570"/>
                </a:lnTo>
                <a:lnTo>
                  <a:pt x="508636" y="9523"/>
                </a:lnTo>
                <a:lnTo>
                  <a:pt x="514351" y="11111"/>
                </a:lnTo>
                <a:lnTo>
                  <a:pt x="520066" y="13123"/>
                </a:lnTo>
                <a:lnTo>
                  <a:pt x="525781" y="14463"/>
                </a:lnTo>
                <a:lnTo>
                  <a:pt x="542926" y="16350"/>
                </a:lnTo>
                <a:lnTo>
                  <a:pt x="602139" y="17124"/>
                </a:lnTo>
                <a:lnTo>
                  <a:pt x="724614" y="17145"/>
                </a:lnTo>
                <a:lnTo>
                  <a:pt x="729773" y="18098"/>
                </a:lnTo>
                <a:lnTo>
                  <a:pt x="734166" y="19685"/>
                </a:lnTo>
                <a:lnTo>
                  <a:pt x="738047" y="21696"/>
                </a:lnTo>
                <a:lnTo>
                  <a:pt x="742539" y="23036"/>
                </a:lnTo>
                <a:lnTo>
                  <a:pt x="757963" y="24923"/>
                </a:lnTo>
                <a:lnTo>
                  <a:pt x="817233" y="25717"/>
                </a:lnTo>
                <a:lnTo>
                  <a:pt x="1074312" y="25717"/>
                </a:lnTo>
                <a:lnTo>
                  <a:pt x="1076253" y="26670"/>
                </a:lnTo>
                <a:lnTo>
                  <a:pt x="1077547" y="28258"/>
                </a:lnTo>
                <a:lnTo>
                  <a:pt x="1078410" y="30268"/>
                </a:lnTo>
                <a:lnTo>
                  <a:pt x="1079938" y="31609"/>
                </a:lnTo>
                <a:lnTo>
                  <a:pt x="1081909" y="32503"/>
                </a:lnTo>
                <a:lnTo>
                  <a:pt x="1086639" y="33496"/>
                </a:lnTo>
                <a:lnTo>
                  <a:pt x="1142683" y="34290"/>
                </a:lnTo>
                <a:lnTo>
                  <a:pt x="1280161" y="34290"/>
                </a:lnTo>
                <a:lnTo>
                  <a:pt x="1283018" y="33338"/>
                </a:lnTo>
                <a:lnTo>
                  <a:pt x="1285876" y="31750"/>
                </a:lnTo>
                <a:lnTo>
                  <a:pt x="1288733" y="29739"/>
                </a:lnTo>
                <a:lnTo>
                  <a:pt x="1291590" y="28399"/>
                </a:lnTo>
                <a:lnTo>
                  <a:pt x="1297306" y="26909"/>
                </a:lnTo>
                <a:lnTo>
                  <a:pt x="1357313" y="25718"/>
                </a:lnTo>
                <a:lnTo>
                  <a:pt x="1374458" y="25717"/>
                </a:lnTo>
                <a:lnTo>
                  <a:pt x="1376363" y="24765"/>
                </a:lnTo>
                <a:lnTo>
                  <a:pt x="1377633" y="23178"/>
                </a:lnTo>
                <a:lnTo>
                  <a:pt x="1378480" y="21167"/>
                </a:lnTo>
                <a:lnTo>
                  <a:pt x="1379997" y="19826"/>
                </a:lnTo>
                <a:lnTo>
                  <a:pt x="1381960" y="18933"/>
                </a:lnTo>
                <a:lnTo>
                  <a:pt x="1386682" y="17939"/>
                </a:lnTo>
                <a:lnTo>
                  <a:pt x="1445965" y="17145"/>
                </a:lnTo>
                <a:lnTo>
                  <a:pt x="1511618" y="17145"/>
                </a:lnTo>
                <a:lnTo>
                  <a:pt x="1513523" y="18098"/>
                </a:lnTo>
                <a:lnTo>
                  <a:pt x="1514793" y="19685"/>
                </a:lnTo>
                <a:lnTo>
                  <a:pt x="1515640" y="21696"/>
                </a:lnTo>
                <a:lnTo>
                  <a:pt x="1517157" y="23036"/>
                </a:lnTo>
                <a:lnTo>
                  <a:pt x="1519121" y="23930"/>
                </a:lnTo>
                <a:lnTo>
                  <a:pt x="1524795" y="24923"/>
                </a:lnTo>
                <a:lnTo>
                  <a:pt x="1544821" y="25613"/>
                </a:lnTo>
                <a:lnTo>
                  <a:pt x="1548993" y="26600"/>
                </a:lnTo>
                <a:lnTo>
                  <a:pt x="1553680" y="28211"/>
                </a:lnTo>
                <a:lnTo>
                  <a:pt x="1558709" y="30237"/>
                </a:lnTo>
                <a:lnTo>
                  <a:pt x="1571918" y="35029"/>
                </a:lnTo>
                <a:lnTo>
                  <a:pt x="1579440" y="37640"/>
                </a:lnTo>
                <a:lnTo>
                  <a:pt x="1586360" y="39381"/>
                </a:lnTo>
                <a:lnTo>
                  <a:pt x="1599129" y="41315"/>
                </a:lnTo>
                <a:lnTo>
                  <a:pt x="1617028" y="42404"/>
                </a:lnTo>
                <a:lnTo>
                  <a:pt x="1621896" y="43509"/>
                </a:lnTo>
                <a:lnTo>
                  <a:pt x="1626094" y="45199"/>
                </a:lnTo>
                <a:lnTo>
                  <a:pt x="1629845" y="47278"/>
                </a:lnTo>
                <a:lnTo>
                  <a:pt x="1639094" y="52127"/>
                </a:lnTo>
                <a:lnTo>
                  <a:pt x="1644226" y="54754"/>
                </a:lnTo>
                <a:lnTo>
                  <a:pt x="1648601" y="56505"/>
                </a:lnTo>
                <a:lnTo>
                  <a:pt x="1656002" y="58451"/>
                </a:lnTo>
                <a:lnTo>
                  <a:pt x="1659309" y="59922"/>
                </a:lnTo>
                <a:lnTo>
                  <a:pt x="1662466" y="61856"/>
                </a:lnTo>
                <a:lnTo>
                  <a:pt x="1665523" y="64097"/>
                </a:lnTo>
                <a:lnTo>
                  <a:pt x="1669467" y="65591"/>
                </a:lnTo>
                <a:lnTo>
                  <a:pt x="1683165" y="67695"/>
                </a:lnTo>
                <a:lnTo>
                  <a:pt x="1743075" y="68580"/>
                </a:lnTo>
                <a:lnTo>
                  <a:pt x="1932623" y="68580"/>
                </a:lnTo>
                <a:lnTo>
                  <a:pt x="1928813" y="6858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"/>
          <p:cNvSpPr/>
          <p:nvPr/>
        </p:nvSpPr>
        <p:spPr>
          <a:xfrm>
            <a:off x="705805" y="2426018"/>
            <a:ext cx="265745" cy="449650"/>
          </a:xfrm>
          <a:custGeom>
            <a:avLst/>
            <a:gdLst/>
            <a:ahLst/>
            <a:cxnLst/>
            <a:rect l="0" t="0" r="0" b="0"/>
            <a:pathLst>
              <a:path w="265745" h="449650">
                <a:moveTo>
                  <a:pt x="248599" y="77152"/>
                </a:moveTo>
                <a:lnTo>
                  <a:pt x="248599" y="72601"/>
                </a:lnTo>
                <a:lnTo>
                  <a:pt x="247647" y="70307"/>
                </a:lnTo>
                <a:lnTo>
                  <a:pt x="244049" y="65220"/>
                </a:lnTo>
                <a:lnTo>
                  <a:pt x="241755" y="63482"/>
                </a:lnTo>
                <a:lnTo>
                  <a:pt x="239274" y="62324"/>
                </a:lnTo>
                <a:lnTo>
                  <a:pt x="236668" y="61551"/>
                </a:lnTo>
                <a:lnTo>
                  <a:pt x="234930" y="60084"/>
                </a:lnTo>
                <a:lnTo>
                  <a:pt x="233772" y="58153"/>
                </a:lnTo>
                <a:lnTo>
                  <a:pt x="232999" y="55913"/>
                </a:lnTo>
                <a:lnTo>
                  <a:pt x="231532" y="54420"/>
                </a:lnTo>
                <a:lnTo>
                  <a:pt x="229601" y="53425"/>
                </a:lnTo>
                <a:lnTo>
                  <a:pt x="227361" y="52761"/>
                </a:lnTo>
                <a:lnTo>
                  <a:pt x="225868" y="51366"/>
                </a:lnTo>
                <a:lnTo>
                  <a:pt x="224873" y="49484"/>
                </a:lnTo>
                <a:lnTo>
                  <a:pt x="224209" y="47276"/>
                </a:lnTo>
                <a:lnTo>
                  <a:pt x="222814" y="45805"/>
                </a:lnTo>
                <a:lnTo>
                  <a:pt x="220932" y="44824"/>
                </a:lnTo>
                <a:lnTo>
                  <a:pt x="218724" y="44170"/>
                </a:lnTo>
                <a:lnTo>
                  <a:pt x="217253" y="42781"/>
                </a:lnTo>
                <a:lnTo>
                  <a:pt x="216272" y="40903"/>
                </a:lnTo>
                <a:lnTo>
                  <a:pt x="215618" y="38698"/>
                </a:lnTo>
                <a:lnTo>
                  <a:pt x="214229" y="37228"/>
                </a:lnTo>
                <a:lnTo>
                  <a:pt x="212351" y="36249"/>
                </a:lnTo>
                <a:lnTo>
                  <a:pt x="207724" y="35160"/>
                </a:lnTo>
                <a:lnTo>
                  <a:pt x="202493" y="34676"/>
                </a:lnTo>
                <a:lnTo>
                  <a:pt x="200716" y="33595"/>
                </a:lnTo>
                <a:lnTo>
                  <a:pt x="199533" y="31921"/>
                </a:lnTo>
                <a:lnTo>
                  <a:pt x="198743" y="29853"/>
                </a:lnTo>
                <a:lnTo>
                  <a:pt x="197264" y="28474"/>
                </a:lnTo>
                <a:lnTo>
                  <a:pt x="195326" y="27555"/>
                </a:lnTo>
                <a:lnTo>
                  <a:pt x="190632" y="26534"/>
                </a:lnTo>
                <a:lnTo>
                  <a:pt x="185371" y="26080"/>
                </a:lnTo>
                <a:lnTo>
                  <a:pt x="182635" y="25006"/>
                </a:lnTo>
                <a:lnTo>
                  <a:pt x="177054" y="21273"/>
                </a:lnTo>
                <a:lnTo>
                  <a:pt x="171399" y="16439"/>
                </a:lnTo>
                <a:lnTo>
                  <a:pt x="168558" y="13817"/>
                </a:lnTo>
                <a:lnTo>
                  <a:pt x="165711" y="12069"/>
                </a:lnTo>
                <a:lnTo>
                  <a:pt x="160007" y="10126"/>
                </a:lnTo>
                <a:lnTo>
                  <a:pt x="154298" y="9262"/>
                </a:lnTo>
                <a:lnTo>
                  <a:pt x="148585" y="8878"/>
                </a:lnTo>
                <a:lnTo>
                  <a:pt x="142871" y="8708"/>
                </a:lnTo>
                <a:lnTo>
                  <a:pt x="134299" y="8612"/>
                </a:lnTo>
                <a:lnTo>
                  <a:pt x="131442" y="7646"/>
                </a:lnTo>
                <a:lnTo>
                  <a:pt x="125727" y="4033"/>
                </a:lnTo>
                <a:lnTo>
                  <a:pt x="120012" y="1792"/>
                </a:lnTo>
                <a:lnTo>
                  <a:pt x="114297" y="796"/>
                </a:lnTo>
                <a:lnTo>
                  <a:pt x="108582" y="353"/>
                </a:lnTo>
                <a:lnTo>
                  <a:pt x="102867" y="156"/>
                </a:lnTo>
                <a:lnTo>
                  <a:pt x="91437" y="30"/>
                </a:lnTo>
                <a:lnTo>
                  <a:pt x="65719" y="0"/>
                </a:lnTo>
                <a:lnTo>
                  <a:pt x="63814" y="952"/>
                </a:lnTo>
                <a:lnTo>
                  <a:pt x="62544" y="2539"/>
                </a:lnTo>
                <a:lnTo>
                  <a:pt x="61698" y="4550"/>
                </a:lnTo>
                <a:lnTo>
                  <a:pt x="60181" y="5891"/>
                </a:lnTo>
                <a:lnTo>
                  <a:pt x="58217" y="6784"/>
                </a:lnTo>
                <a:lnTo>
                  <a:pt x="53495" y="7777"/>
                </a:lnTo>
                <a:lnTo>
                  <a:pt x="48221" y="8219"/>
                </a:lnTo>
                <a:lnTo>
                  <a:pt x="46434" y="9289"/>
                </a:lnTo>
                <a:lnTo>
                  <a:pt x="45243" y="10955"/>
                </a:lnTo>
                <a:lnTo>
                  <a:pt x="44448" y="13018"/>
                </a:lnTo>
                <a:lnTo>
                  <a:pt x="42966" y="14393"/>
                </a:lnTo>
                <a:lnTo>
                  <a:pt x="41026" y="15310"/>
                </a:lnTo>
                <a:lnTo>
                  <a:pt x="38779" y="15922"/>
                </a:lnTo>
                <a:lnTo>
                  <a:pt x="37282" y="17282"/>
                </a:lnTo>
                <a:lnTo>
                  <a:pt x="36284" y="19141"/>
                </a:lnTo>
                <a:lnTo>
                  <a:pt x="35618" y="21333"/>
                </a:lnTo>
                <a:lnTo>
                  <a:pt x="34222" y="22794"/>
                </a:lnTo>
                <a:lnTo>
                  <a:pt x="32339" y="23768"/>
                </a:lnTo>
                <a:lnTo>
                  <a:pt x="30131" y="24418"/>
                </a:lnTo>
                <a:lnTo>
                  <a:pt x="28658" y="25803"/>
                </a:lnTo>
                <a:lnTo>
                  <a:pt x="27677" y="27679"/>
                </a:lnTo>
                <a:lnTo>
                  <a:pt x="27023" y="29882"/>
                </a:lnTo>
                <a:lnTo>
                  <a:pt x="23756" y="34871"/>
                </a:lnTo>
                <a:lnTo>
                  <a:pt x="21551" y="37534"/>
                </a:lnTo>
                <a:lnTo>
                  <a:pt x="19129" y="39310"/>
                </a:lnTo>
                <a:lnTo>
                  <a:pt x="13898" y="41283"/>
                </a:lnTo>
                <a:lnTo>
                  <a:pt x="12121" y="42762"/>
                </a:lnTo>
                <a:lnTo>
                  <a:pt x="10938" y="44700"/>
                </a:lnTo>
                <a:lnTo>
                  <a:pt x="9622" y="49394"/>
                </a:lnTo>
                <a:lnTo>
                  <a:pt x="8708" y="62972"/>
                </a:lnTo>
                <a:lnTo>
                  <a:pt x="8610" y="71469"/>
                </a:lnTo>
                <a:lnTo>
                  <a:pt x="7644" y="73363"/>
                </a:lnTo>
                <a:lnTo>
                  <a:pt x="6048" y="74626"/>
                </a:lnTo>
                <a:lnTo>
                  <a:pt x="4031" y="75468"/>
                </a:lnTo>
                <a:lnTo>
                  <a:pt x="2686" y="76981"/>
                </a:lnTo>
                <a:lnTo>
                  <a:pt x="1790" y="78943"/>
                </a:lnTo>
                <a:lnTo>
                  <a:pt x="794" y="83663"/>
                </a:lnTo>
                <a:lnTo>
                  <a:pt x="102" y="97259"/>
                </a:lnTo>
                <a:lnTo>
                  <a:pt x="0" y="122874"/>
                </a:lnTo>
                <a:lnTo>
                  <a:pt x="951" y="124779"/>
                </a:lnTo>
                <a:lnTo>
                  <a:pt x="2538" y="126048"/>
                </a:lnTo>
                <a:lnTo>
                  <a:pt x="4549" y="126894"/>
                </a:lnTo>
                <a:lnTo>
                  <a:pt x="5889" y="128411"/>
                </a:lnTo>
                <a:lnTo>
                  <a:pt x="6782" y="130374"/>
                </a:lnTo>
                <a:lnTo>
                  <a:pt x="7775" y="135096"/>
                </a:lnTo>
                <a:lnTo>
                  <a:pt x="8216" y="140370"/>
                </a:lnTo>
                <a:lnTo>
                  <a:pt x="9287" y="142157"/>
                </a:lnTo>
                <a:lnTo>
                  <a:pt x="10953" y="143349"/>
                </a:lnTo>
                <a:lnTo>
                  <a:pt x="15344" y="144672"/>
                </a:lnTo>
                <a:lnTo>
                  <a:pt x="20470" y="145261"/>
                </a:lnTo>
                <a:lnTo>
                  <a:pt x="22218" y="146370"/>
                </a:lnTo>
                <a:lnTo>
                  <a:pt x="23384" y="148063"/>
                </a:lnTo>
                <a:lnTo>
                  <a:pt x="24161" y="150143"/>
                </a:lnTo>
                <a:lnTo>
                  <a:pt x="25631" y="151530"/>
                </a:lnTo>
                <a:lnTo>
                  <a:pt x="27564" y="152455"/>
                </a:lnTo>
                <a:lnTo>
                  <a:pt x="32251" y="153482"/>
                </a:lnTo>
                <a:lnTo>
                  <a:pt x="37510" y="153939"/>
                </a:lnTo>
                <a:lnTo>
                  <a:pt x="39293" y="155013"/>
                </a:lnTo>
                <a:lnTo>
                  <a:pt x="40482" y="156682"/>
                </a:lnTo>
                <a:lnTo>
                  <a:pt x="41274" y="158747"/>
                </a:lnTo>
                <a:lnTo>
                  <a:pt x="42755" y="160123"/>
                </a:lnTo>
                <a:lnTo>
                  <a:pt x="44695" y="161041"/>
                </a:lnTo>
                <a:lnTo>
                  <a:pt x="49390" y="162061"/>
                </a:lnTo>
                <a:lnTo>
                  <a:pt x="54652" y="162514"/>
                </a:lnTo>
                <a:lnTo>
                  <a:pt x="56436" y="163587"/>
                </a:lnTo>
                <a:lnTo>
                  <a:pt x="57626" y="165255"/>
                </a:lnTo>
                <a:lnTo>
                  <a:pt x="58418" y="167320"/>
                </a:lnTo>
                <a:lnTo>
                  <a:pt x="59900" y="168696"/>
                </a:lnTo>
                <a:lnTo>
                  <a:pt x="61840" y="169614"/>
                </a:lnTo>
                <a:lnTo>
                  <a:pt x="66535" y="170634"/>
                </a:lnTo>
                <a:lnTo>
                  <a:pt x="71797" y="171087"/>
                </a:lnTo>
                <a:lnTo>
                  <a:pt x="73581" y="172160"/>
                </a:lnTo>
                <a:lnTo>
                  <a:pt x="74771" y="173828"/>
                </a:lnTo>
                <a:lnTo>
                  <a:pt x="75564" y="175892"/>
                </a:lnTo>
                <a:lnTo>
                  <a:pt x="77045" y="177269"/>
                </a:lnTo>
                <a:lnTo>
                  <a:pt x="78985" y="178186"/>
                </a:lnTo>
                <a:lnTo>
                  <a:pt x="83680" y="179206"/>
                </a:lnTo>
                <a:lnTo>
                  <a:pt x="91679" y="179780"/>
                </a:lnTo>
                <a:lnTo>
                  <a:pt x="97259" y="179914"/>
                </a:lnTo>
                <a:lnTo>
                  <a:pt x="148587" y="180021"/>
                </a:lnTo>
                <a:lnTo>
                  <a:pt x="150492" y="179069"/>
                </a:lnTo>
                <a:lnTo>
                  <a:pt x="151762" y="177482"/>
                </a:lnTo>
                <a:lnTo>
                  <a:pt x="152609" y="175471"/>
                </a:lnTo>
                <a:lnTo>
                  <a:pt x="154126" y="174130"/>
                </a:lnTo>
                <a:lnTo>
                  <a:pt x="156089" y="173236"/>
                </a:lnTo>
                <a:lnTo>
                  <a:pt x="158351" y="172641"/>
                </a:lnTo>
                <a:lnTo>
                  <a:pt x="159859" y="171291"/>
                </a:lnTo>
                <a:lnTo>
                  <a:pt x="160864" y="169439"/>
                </a:lnTo>
                <a:lnTo>
                  <a:pt x="161534" y="167251"/>
                </a:lnTo>
                <a:lnTo>
                  <a:pt x="162933" y="165793"/>
                </a:lnTo>
                <a:lnTo>
                  <a:pt x="164819" y="164821"/>
                </a:lnTo>
                <a:lnTo>
                  <a:pt x="169454" y="163741"/>
                </a:lnTo>
                <a:lnTo>
                  <a:pt x="174689" y="163261"/>
                </a:lnTo>
                <a:lnTo>
                  <a:pt x="177418" y="162180"/>
                </a:lnTo>
                <a:lnTo>
                  <a:pt x="182991" y="158439"/>
                </a:lnTo>
                <a:lnTo>
                  <a:pt x="188643" y="156142"/>
                </a:lnTo>
                <a:lnTo>
                  <a:pt x="191483" y="155529"/>
                </a:lnTo>
                <a:lnTo>
                  <a:pt x="193377" y="154169"/>
                </a:lnTo>
                <a:lnTo>
                  <a:pt x="194639" y="152309"/>
                </a:lnTo>
                <a:lnTo>
                  <a:pt x="195481" y="150116"/>
                </a:lnTo>
                <a:lnTo>
                  <a:pt x="196995" y="148655"/>
                </a:lnTo>
                <a:lnTo>
                  <a:pt x="198956" y="147680"/>
                </a:lnTo>
                <a:lnTo>
                  <a:pt x="203676" y="146598"/>
                </a:lnTo>
                <a:lnTo>
                  <a:pt x="208948" y="146116"/>
                </a:lnTo>
                <a:lnTo>
                  <a:pt x="210735" y="145036"/>
                </a:lnTo>
                <a:lnTo>
                  <a:pt x="211927" y="143363"/>
                </a:lnTo>
                <a:lnTo>
                  <a:pt x="213250" y="138964"/>
                </a:lnTo>
                <a:lnTo>
                  <a:pt x="213839" y="133834"/>
                </a:lnTo>
                <a:lnTo>
                  <a:pt x="214948" y="132084"/>
                </a:lnTo>
                <a:lnTo>
                  <a:pt x="216640" y="130919"/>
                </a:lnTo>
                <a:lnTo>
                  <a:pt x="218721" y="130141"/>
                </a:lnTo>
                <a:lnTo>
                  <a:pt x="220108" y="128671"/>
                </a:lnTo>
                <a:lnTo>
                  <a:pt x="221033" y="126738"/>
                </a:lnTo>
                <a:lnTo>
                  <a:pt x="221649" y="124497"/>
                </a:lnTo>
                <a:lnTo>
                  <a:pt x="223012" y="123002"/>
                </a:lnTo>
                <a:lnTo>
                  <a:pt x="224874" y="122006"/>
                </a:lnTo>
                <a:lnTo>
                  <a:pt x="227067" y="121342"/>
                </a:lnTo>
                <a:lnTo>
                  <a:pt x="228530" y="119947"/>
                </a:lnTo>
                <a:lnTo>
                  <a:pt x="229505" y="118064"/>
                </a:lnTo>
                <a:lnTo>
                  <a:pt x="230155" y="115857"/>
                </a:lnTo>
                <a:lnTo>
                  <a:pt x="231540" y="114385"/>
                </a:lnTo>
                <a:lnTo>
                  <a:pt x="233417" y="113404"/>
                </a:lnTo>
                <a:lnTo>
                  <a:pt x="235620" y="112750"/>
                </a:lnTo>
                <a:lnTo>
                  <a:pt x="240608" y="109483"/>
                </a:lnTo>
                <a:lnTo>
                  <a:pt x="243272" y="107278"/>
                </a:lnTo>
                <a:lnTo>
                  <a:pt x="245048" y="104856"/>
                </a:lnTo>
                <a:lnTo>
                  <a:pt x="248500" y="96896"/>
                </a:lnTo>
                <a:lnTo>
                  <a:pt x="254179" y="88505"/>
                </a:lnTo>
                <a:lnTo>
                  <a:pt x="255842" y="82833"/>
                </a:lnTo>
                <a:lnTo>
                  <a:pt x="256909" y="71430"/>
                </a:lnTo>
                <a:lnTo>
                  <a:pt x="257094" y="64767"/>
                </a:lnTo>
                <a:lnTo>
                  <a:pt x="257162" y="72440"/>
                </a:lnTo>
                <a:lnTo>
                  <a:pt x="256213" y="74963"/>
                </a:lnTo>
                <a:lnTo>
                  <a:pt x="251279" y="83065"/>
                </a:lnTo>
                <a:lnTo>
                  <a:pt x="249790" y="88669"/>
                </a:lnTo>
                <a:lnTo>
                  <a:pt x="248835" y="100029"/>
                </a:lnTo>
                <a:lnTo>
                  <a:pt x="248646" y="113985"/>
                </a:lnTo>
                <a:lnTo>
                  <a:pt x="248630" y="118852"/>
                </a:lnTo>
                <a:lnTo>
                  <a:pt x="247668" y="123050"/>
                </a:lnTo>
                <a:lnTo>
                  <a:pt x="241818" y="136630"/>
                </a:lnTo>
                <a:lnTo>
                  <a:pt x="240381" y="148484"/>
                </a:lnTo>
                <a:lnTo>
                  <a:pt x="240132" y="161681"/>
                </a:lnTo>
                <a:lnTo>
                  <a:pt x="240027" y="371443"/>
                </a:lnTo>
                <a:lnTo>
                  <a:pt x="240979" y="373358"/>
                </a:lnTo>
                <a:lnTo>
                  <a:pt x="242567" y="374635"/>
                </a:lnTo>
                <a:lnTo>
                  <a:pt x="244578" y="375486"/>
                </a:lnTo>
                <a:lnTo>
                  <a:pt x="245918" y="377007"/>
                </a:lnTo>
                <a:lnTo>
                  <a:pt x="246812" y="378972"/>
                </a:lnTo>
                <a:lnTo>
                  <a:pt x="247805" y="383697"/>
                </a:lnTo>
                <a:lnTo>
                  <a:pt x="248495" y="397296"/>
                </a:lnTo>
                <a:lnTo>
                  <a:pt x="248597" y="422912"/>
                </a:lnTo>
                <a:lnTo>
                  <a:pt x="249550" y="424816"/>
                </a:lnTo>
                <a:lnTo>
                  <a:pt x="251138" y="426085"/>
                </a:lnTo>
                <a:lnTo>
                  <a:pt x="253150" y="426932"/>
                </a:lnTo>
                <a:lnTo>
                  <a:pt x="254490" y="428448"/>
                </a:lnTo>
                <a:lnTo>
                  <a:pt x="255384" y="430412"/>
                </a:lnTo>
                <a:lnTo>
                  <a:pt x="256377" y="435134"/>
                </a:lnTo>
                <a:lnTo>
                  <a:pt x="257067" y="448731"/>
                </a:lnTo>
                <a:lnTo>
                  <a:pt x="257102" y="449649"/>
                </a:lnTo>
                <a:lnTo>
                  <a:pt x="257141" y="448129"/>
                </a:lnTo>
                <a:lnTo>
                  <a:pt x="258104" y="447342"/>
                </a:lnTo>
                <a:lnTo>
                  <a:pt x="265744" y="4457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"/>
          <p:cNvSpPr/>
          <p:nvPr/>
        </p:nvSpPr>
        <p:spPr>
          <a:xfrm>
            <a:off x="1142999" y="2451735"/>
            <a:ext cx="265708" cy="428270"/>
          </a:xfrm>
          <a:custGeom>
            <a:avLst/>
            <a:gdLst/>
            <a:ahLst/>
            <a:cxnLst/>
            <a:rect l="0" t="0" r="0" b="0"/>
            <a:pathLst>
              <a:path w="265708" h="428270">
                <a:moveTo>
                  <a:pt x="68580" y="0"/>
                </a:moveTo>
                <a:lnTo>
                  <a:pt x="64030" y="0"/>
                </a:lnTo>
                <a:lnTo>
                  <a:pt x="62689" y="952"/>
                </a:lnTo>
                <a:lnTo>
                  <a:pt x="61795" y="2540"/>
                </a:lnTo>
                <a:lnTo>
                  <a:pt x="61199" y="4551"/>
                </a:lnTo>
                <a:lnTo>
                  <a:pt x="57998" y="9325"/>
                </a:lnTo>
                <a:lnTo>
                  <a:pt x="53399" y="15574"/>
                </a:lnTo>
                <a:lnTo>
                  <a:pt x="45456" y="28850"/>
                </a:lnTo>
                <a:lnTo>
                  <a:pt x="38022" y="39240"/>
                </a:lnTo>
                <a:lnTo>
                  <a:pt x="35949" y="45380"/>
                </a:lnTo>
                <a:lnTo>
                  <a:pt x="33666" y="58035"/>
                </a:lnTo>
                <a:lnTo>
                  <a:pt x="29885" y="67386"/>
                </a:lnTo>
                <a:lnTo>
                  <a:pt x="22402" y="78809"/>
                </a:lnTo>
                <a:lnTo>
                  <a:pt x="19482" y="85191"/>
                </a:lnTo>
                <a:lnTo>
                  <a:pt x="17231" y="92155"/>
                </a:lnTo>
                <a:lnTo>
                  <a:pt x="13056" y="101600"/>
                </a:lnTo>
                <a:lnTo>
                  <a:pt x="5350" y="117628"/>
                </a:lnTo>
                <a:lnTo>
                  <a:pt x="2378" y="126256"/>
                </a:lnTo>
                <a:lnTo>
                  <a:pt x="705" y="139009"/>
                </a:lnTo>
                <a:lnTo>
                  <a:pt x="209" y="152313"/>
                </a:lnTo>
                <a:lnTo>
                  <a:pt x="42" y="165341"/>
                </a:lnTo>
                <a:lnTo>
                  <a:pt x="0" y="285812"/>
                </a:lnTo>
                <a:lnTo>
                  <a:pt x="2540" y="298795"/>
                </a:lnTo>
                <a:lnTo>
                  <a:pt x="5892" y="309962"/>
                </a:lnTo>
                <a:lnTo>
                  <a:pt x="7381" y="318101"/>
                </a:lnTo>
                <a:lnTo>
                  <a:pt x="10583" y="324893"/>
                </a:lnTo>
                <a:lnTo>
                  <a:pt x="12771" y="328038"/>
                </a:lnTo>
                <a:lnTo>
                  <a:pt x="15201" y="334072"/>
                </a:lnTo>
                <a:lnTo>
                  <a:pt x="16569" y="342824"/>
                </a:lnTo>
                <a:lnTo>
                  <a:pt x="16761" y="345707"/>
                </a:lnTo>
                <a:lnTo>
                  <a:pt x="17842" y="347629"/>
                </a:lnTo>
                <a:lnTo>
                  <a:pt x="19515" y="348910"/>
                </a:lnTo>
                <a:lnTo>
                  <a:pt x="21583" y="349764"/>
                </a:lnTo>
                <a:lnTo>
                  <a:pt x="22961" y="351286"/>
                </a:lnTo>
                <a:lnTo>
                  <a:pt x="23880" y="353253"/>
                </a:lnTo>
                <a:lnTo>
                  <a:pt x="24493" y="355517"/>
                </a:lnTo>
                <a:lnTo>
                  <a:pt x="27713" y="360572"/>
                </a:lnTo>
                <a:lnTo>
                  <a:pt x="29906" y="363254"/>
                </a:lnTo>
                <a:lnTo>
                  <a:pt x="32320" y="365042"/>
                </a:lnTo>
                <a:lnTo>
                  <a:pt x="40268" y="368510"/>
                </a:lnTo>
                <a:lnTo>
                  <a:pt x="45837" y="372697"/>
                </a:lnTo>
                <a:lnTo>
                  <a:pt x="47703" y="375147"/>
                </a:lnTo>
                <a:lnTo>
                  <a:pt x="48947" y="377733"/>
                </a:lnTo>
                <a:lnTo>
                  <a:pt x="49777" y="380409"/>
                </a:lnTo>
                <a:lnTo>
                  <a:pt x="51282" y="382194"/>
                </a:lnTo>
                <a:lnTo>
                  <a:pt x="53238" y="383383"/>
                </a:lnTo>
                <a:lnTo>
                  <a:pt x="55495" y="384176"/>
                </a:lnTo>
                <a:lnTo>
                  <a:pt x="60542" y="387597"/>
                </a:lnTo>
                <a:lnTo>
                  <a:pt x="63222" y="389843"/>
                </a:lnTo>
                <a:lnTo>
                  <a:pt x="65960" y="391340"/>
                </a:lnTo>
                <a:lnTo>
                  <a:pt x="71544" y="393004"/>
                </a:lnTo>
                <a:lnTo>
                  <a:pt x="77200" y="396283"/>
                </a:lnTo>
                <a:lnTo>
                  <a:pt x="80042" y="398491"/>
                </a:lnTo>
                <a:lnTo>
                  <a:pt x="85739" y="400944"/>
                </a:lnTo>
                <a:lnTo>
                  <a:pt x="91447" y="402035"/>
                </a:lnTo>
                <a:lnTo>
                  <a:pt x="97158" y="402519"/>
                </a:lnTo>
                <a:lnTo>
                  <a:pt x="99062" y="403601"/>
                </a:lnTo>
                <a:lnTo>
                  <a:pt x="100332" y="405275"/>
                </a:lnTo>
                <a:lnTo>
                  <a:pt x="101178" y="407343"/>
                </a:lnTo>
                <a:lnTo>
                  <a:pt x="102695" y="408722"/>
                </a:lnTo>
                <a:lnTo>
                  <a:pt x="104658" y="409641"/>
                </a:lnTo>
                <a:lnTo>
                  <a:pt x="106920" y="410254"/>
                </a:lnTo>
                <a:lnTo>
                  <a:pt x="108427" y="411615"/>
                </a:lnTo>
                <a:lnTo>
                  <a:pt x="109433" y="413475"/>
                </a:lnTo>
                <a:lnTo>
                  <a:pt x="110103" y="415667"/>
                </a:lnTo>
                <a:lnTo>
                  <a:pt x="111502" y="417129"/>
                </a:lnTo>
                <a:lnTo>
                  <a:pt x="113387" y="418103"/>
                </a:lnTo>
                <a:lnTo>
                  <a:pt x="118022" y="419186"/>
                </a:lnTo>
                <a:lnTo>
                  <a:pt x="125986" y="419795"/>
                </a:lnTo>
                <a:lnTo>
                  <a:pt x="131559" y="419938"/>
                </a:lnTo>
                <a:lnTo>
                  <a:pt x="134379" y="420928"/>
                </a:lnTo>
                <a:lnTo>
                  <a:pt x="140052" y="424569"/>
                </a:lnTo>
                <a:lnTo>
                  <a:pt x="145748" y="426822"/>
                </a:lnTo>
                <a:lnTo>
                  <a:pt x="151455" y="427823"/>
                </a:lnTo>
                <a:lnTo>
                  <a:pt x="157166" y="428269"/>
                </a:lnTo>
                <a:lnTo>
                  <a:pt x="159070" y="427435"/>
                </a:lnTo>
                <a:lnTo>
                  <a:pt x="160339" y="425926"/>
                </a:lnTo>
                <a:lnTo>
                  <a:pt x="161186" y="423968"/>
                </a:lnTo>
                <a:lnTo>
                  <a:pt x="162702" y="422663"/>
                </a:lnTo>
                <a:lnTo>
                  <a:pt x="164666" y="421793"/>
                </a:lnTo>
                <a:lnTo>
                  <a:pt x="169388" y="420826"/>
                </a:lnTo>
                <a:lnTo>
                  <a:pt x="174661" y="420396"/>
                </a:lnTo>
                <a:lnTo>
                  <a:pt x="177401" y="419329"/>
                </a:lnTo>
                <a:lnTo>
                  <a:pt x="182985" y="415603"/>
                </a:lnTo>
                <a:lnTo>
                  <a:pt x="188642" y="413312"/>
                </a:lnTo>
                <a:lnTo>
                  <a:pt x="191484" y="412701"/>
                </a:lnTo>
                <a:lnTo>
                  <a:pt x="197182" y="409483"/>
                </a:lnTo>
                <a:lnTo>
                  <a:pt x="200035" y="407291"/>
                </a:lnTo>
                <a:lnTo>
                  <a:pt x="205745" y="404855"/>
                </a:lnTo>
                <a:lnTo>
                  <a:pt x="208601" y="404206"/>
                </a:lnTo>
                <a:lnTo>
                  <a:pt x="214314" y="400944"/>
                </a:lnTo>
                <a:lnTo>
                  <a:pt x="217171" y="398741"/>
                </a:lnTo>
                <a:lnTo>
                  <a:pt x="219076" y="396320"/>
                </a:lnTo>
                <a:lnTo>
                  <a:pt x="220346" y="393753"/>
                </a:lnTo>
                <a:lnTo>
                  <a:pt x="221192" y="391089"/>
                </a:lnTo>
                <a:lnTo>
                  <a:pt x="222709" y="389314"/>
                </a:lnTo>
                <a:lnTo>
                  <a:pt x="224673" y="388130"/>
                </a:lnTo>
                <a:lnTo>
                  <a:pt x="226935" y="387341"/>
                </a:lnTo>
                <a:lnTo>
                  <a:pt x="231988" y="383924"/>
                </a:lnTo>
                <a:lnTo>
                  <a:pt x="240187" y="376645"/>
                </a:lnTo>
                <a:lnTo>
                  <a:pt x="242993" y="373969"/>
                </a:lnTo>
                <a:lnTo>
                  <a:pt x="244863" y="371233"/>
                </a:lnTo>
                <a:lnTo>
                  <a:pt x="248447" y="362830"/>
                </a:lnTo>
                <a:lnTo>
                  <a:pt x="255119" y="354308"/>
                </a:lnTo>
                <a:lnTo>
                  <a:pt x="260389" y="348605"/>
                </a:lnTo>
                <a:lnTo>
                  <a:pt x="262175" y="345751"/>
                </a:lnTo>
                <a:lnTo>
                  <a:pt x="264160" y="340039"/>
                </a:lnTo>
                <a:lnTo>
                  <a:pt x="265434" y="328612"/>
                </a:lnTo>
                <a:lnTo>
                  <a:pt x="265686" y="317182"/>
                </a:lnTo>
                <a:lnTo>
                  <a:pt x="265707" y="314325"/>
                </a:lnTo>
                <a:lnTo>
                  <a:pt x="264768" y="312420"/>
                </a:lnTo>
                <a:lnTo>
                  <a:pt x="263190" y="311150"/>
                </a:lnTo>
                <a:lnTo>
                  <a:pt x="261185" y="310303"/>
                </a:lnTo>
                <a:lnTo>
                  <a:pt x="259849" y="308786"/>
                </a:lnTo>
                <a:lnTo>
                  <a:pt x="258958" y="306822"/>
                </a:lnTo>
                <a:lnTo>
                  <a:pt x="258363" y="304561"/>
                </a:lnTo>
                <a:lnTo>
                  <a:pt x="255163" y="299508"/>
                </a:lnTo>
                <a:lnTo>
                  <a:pt x="252977" y="296827"/>
                </a:lnTo>
                <a:lnTo>
                  <a:pt x="250566" y="295039"/>
                </a:lnTo>
                <a:lnTo>
                  <a:pt x="245348" y="293053"/>
                </a:lnTo>
                <a:lnTo>
                  <a:pt x="243576" y="291571"/>
                </a:lnTo>
                <a:lnTo>
                  <a:pt x="242394" y="289631"/>
                </a:lnTo>
                <a:lnTo>
                  <a:pt x="241606" y="287385"/>
                </a:lnTo>
                <a:lnTo>
                  <a:pt x="240128" y="285887"/>
                </a:lnTo>
                <a:lnTo>
                  <a:pt x="238191" y="284889"/>
                </a:lnTo>
                <a:lnTo>
                  <a:pt x="235946" y="284223"/>
                </a:lnTo>
                <a:lnTo>
                  <a:pt x="230913" y="280944"/>
                </a:lnTo>
                <a:lnTo>
                  <a:pt x="228237" y="278736"/>
                </a:lnTo>
                <a:lnTo>
                  <a:pt x="225501" y="277263"/>
                </a:lnTo>
                <a:lnTo>
                  <a:pt x="219920" y="275628"/>
                </a:lnTo>
                <a:lnTo>
                  <a:pt x="214265" y="274901"/>
                </a:lnTo>
                <a:lnTo>
                  <a:pt x="208577" y="274578"/>
                </a:lnTo>
                <a:lnTo>
                  <a:pt x="202873" y="274434"/>
                </a:lnTo>
                <a:lnTo>
                  <a:pt x="177165" y="274322"/>
                </a:lnTo>
                <a:lnTo>
                  <a:pt x="175260" y="275274"/>
                </a:lnTo>
                <a:lnTo>
                  <a:pt x="173990" y="276861"/>
                </a:lnTo>
                <a:lnTo>
                  <a:pt x="173144" y="278871"/>
                </a:lnTo>
                <a:lnTo>
                  <a:pt x="171627" y="280212"/>
                </a:lnTo>
                <a:lnTo>
                  <a:pt x="169663" y="281105"/>
                </a:lnTo>
                <a:lnTo>
                  <a:pt x="164941" y="282098"/>
                </a:lnTo>
                <a:lnTo>
                  <a:pt x="159667" y="282539"/>
                </a:lnTo>
                <a:lnTo>
                  <a:pt x="156928" y="283609"/>
                </a:lnTo>
                <a:lnTo>
                  <a:pt x="151343" y="287338"/>
                </a:lnTo>
                <a:lnTo>
                  <a:pt x="145686" y="289631"/>
                </a:lnTo>
                <a:lnTo>
                  <a:pt x="142844" y="290242"/>
                </a:lnTo>
                <a:lnTo>
                  <a:pt x="140950" y="291602"/>
                </a:lnTo>
                <a:lnTo>
                  <a:pt x="139687" y="293461"/>
                </a:lnTo>
                <a:lnTo>
                  <a:pt x="138844" y="295653"/>
                </a:lnTo>
                <a:lnTo>
                  <a:pt x="131602" y="306015"/>
                </a:lnTo>
                <a:lnTo>
                  <a:pt x="129927" y="311584"/>
                </a:lnTo>
                <a:lnTo>
                  <a:pt x="128528" y="313450"/>
                </a:lnTo>
                <a:lnTo>
                  <a:pt x="126643" y="314694"/>
                </a:lnTo>
                <a:lnTo>
                  <a:pt x="124434" y="315523"/>
                </a:lnTo>
                <a:lnTo>
                  <a:pt x="122961" y="317029"/>
                </a:lnTo>
                <a:lnTo>
                  <a:pt x="121979" y="318985"/>
                </a:lnTo>
                <a:lnTo>
                  <a:pt x="121325" y="321242"/>
                </a:lnTo>
                <a:lnTo>
                  <a:pt x="118057" y="326289"/>
                </a:lnTo>
                <a:lnTo>
                  <a:pt x="115853" y="328968"/>
                </a:lnTo>
                <a:lnTo>
                  <a:pt x="114383" y="331707"/>
                </a:lnTo>
                <a:lnTo>
                  <a:pt x="112750" y="337290"/>
                </a:lnTo>
                <a:lnTo>
                  <a:pt x="111701" y="348635"/>
                </a:lnTo>
                <a:lnTo>
                  <a:pt x="111494" y="360049"/>
                </a:lnTo>
                <a:lnTo>
                  <a:pt x="111443" y="3857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"/>
          <p:cNvSpPr/>
          <p:nvPr/>
        </p:nvSpPr>
        <p:spPr>
          <a:xfrm>
            <a:off x="1563052" y="2597467"/>
            <a:ext cx="265749" cy="8573"/>
          </a:xfrm>
          <a:custGeom>
            <a:avLst/>
            <a:gdLst/>
            <a:ahLst/>
            <a:cxnLst/>
            <a:rect l="0" t="0" r="0" b="0"/>
            <a:pathLst>
              <a:path w="265749" h="8573">
                <a:moveTo>
                  <a:pt x="0" y="0"/>
                </a:moveTo>
                <a:lnTo>
                  <a:pt x="241157" y="0"/>
                </a:lnTo>
                <a:lnTo>
                  <a:pt x="245544" y="953"/>
                </a:lnTo>
                <a:lnTo>
                  <a:pt x="250373" y="2540"/>
                </a:lnTo>
                <a:lnTo>
                  <a:pt x="265748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"/>
          <p:cNvSpPr/>
          <p:nvPr/>
        </p:nvSpPr>
        <p:spPr>
          <a:xfrm>
            <a:off x="1563052" y="2708910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0"/>
                </a:moveTo>
                <a:lnTo>
                  <a:pt x="20151" y="0"/>
                </a:lnTo>
                <a:lnTo>
                  <a:pt x="22959" y="952"/>
                </a:lnTo>
                <a:lnTo>
                  <a:pt x="25784" y="2540"/>
                </a:lnTo>
                <a:lnTo>
                  <a:pt x="28619" y="4551"/>
                </a:lnTo>
                <a:lnTo>
                  <a:pt x="32414" y="5891"/>
                </a:lnTo>
                <a:lnTo>
                  <a:pt x="36850" y="6785"/>
                </a:lnTo>
                <a:lnTo>
                  <a:pt x="41711" y="7380"/>
                </a:lnTo>
                <a:lnTo>
                  <a:pt x="47810" y="7778"/>
                </a:lnTo>
                <a:lnTo>
                  <a:pt x="54733" y="8042"/>
                </a:lnTo>
                <a:lnTo>
                  <a:pt x="77275" y="8467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"/>
          <p:cNvSpPr/>
          <p:nvPr/>
        </p:nvSpPr>
        <p:spPr>
          <a:xfrm>
            <a:off x="1991677" y="2451735"/>
            <a:ext cx="25718" cy="445771"/>
          </a:xfrm>
          <a:custGeom>
            <a:avLst/>
            <a:gdLst/>
            <a:ahLst/>
            <a:cxnLst/>
            <a:rect l="0" t="0" r="0" b="0"/>
            <a:pathLst>
              <a:path w="25718" h="445771">
                <a:moveTo>
                  <a:pt x="17145" y="0"/>
                </a:moveTo>
                <a:lnTo>
                  <a:pt x="17145" y="11931"/>
                </a:lnTo>
                <a:lnTo>
                  <a:pt x="16192" y="13669"/>
                </a:lnTo>
                <a:lnTo>
                  <a:pt x="14605" y="14828"/>
                </a:lnTo>
                <a:lnTo>
                  <a:pt x="12594" y="15600"/>
                </a:lnTo>
                <a:lnTo>
                  <a:pt x="11253" y="18020"/>
                </a:lnTo>
                <a:lnTo>
                  <a:pt x="10360" y="21538"/>
                </a:lnTo>
                <a:lnTo>
                  <a:pt x="9764" y="25788"/>
                </a:lnTo>
                <a:lnTo>
                  <a:pt x="9102" y="33051"/>
                </a:lnTo>
                <a:lnTo>
                  <a:pt x="8677" y="45475"/>
                </a:lnTo>
                <a:lnTo>
                  <a:pt x="8604" y="54220"/>
                </a:lnTo>
                <a:lnTo>
                  <a:pt x="7641" y="57101"/>
                </a:lnTo>
                <a:lnTo>
                  <a:pt x="6046" y="59975"/>
                </a:lnTo>
                <a:lnTo>
                  <a:pt x="4031" y="62843"/>
                </a:lnTo>
                <a:lnTo>
                  <a:pt x="2687" y="66660"/>
                </a:lnTo>
                <a:lnTo>
                  <a:pt x="1792" y="71110"/>
                </a:lnTo>
                <a:lnTo>
                  <a:pt x="1194" y="75982"/>
                </a:lnTo>
                <a:lnTo>
                  <a:pt x="531" y="83934"/>
                </a:lnTo>
                <a:lnTo>
                  <a:pt x="157" y="96307"/>
                </a:lnTo>
                <a:lnTo>
                  <a:pt x="0" y="294321"/>
                </a:lnTo>
                <a:lnTo>
                  <a:pt x="952" y="297179"/>
                </a:lnTo>
                <a:lnTo>
                  <a:pt x="2540" y="300037"/>
                </a:lnTo>
                <a:lnTo>
                  <a:pt x="4551" y="302894"/>
                </a:lnTo>
                <a:lnTo>
                  <a:pt x="5891" y="305752"/>
                </a:lnTo>
                <a:lnTo>
                  <a:pt x="6785" y="308610"/>
                </a:lnTo>
                <a:lnTo>
                  <a:pt x="7381" y="311467"/>
                </a:lnTo>
                <a:lnTo>
                  <a:pt x="8043" y="317182"/>
                </a:lnTo>
                <a:lnTo>
                  <a:pt x="8468" y="328612"/>
                </a:lnTo>
                <a:lnTo>
                  <a:pt x="8573" y="397192"/>
                </a:lnTo>
                <a:lnTo>
                  <a:pt x="9525" y="399097"/>
                </a:lnTo>
                <a:lnTo>
                  <a:pt x="11112" y="400367"/>
                </a:lnTo>
                <a:lnTo>
                  <a:pt x="13123" y="401214"/>
                </a:lnTo>
                <a:lnTo>
                  <a:pt x="14464" y="402731"/>
                </a:lnTo>
                <a:lnTo>
                  <a:pt x="15358" y="404694"/>
                </a:lnTo>
                <a:lnTo>
                  <a:pt x="15953" y="406956"/>
                </a:lnTo>
                <a:lnTo>
                  <a:pt x="16615" y="412009"/>
                </a:lnTo>
                <a:lnTo>
                  <a:pt x="17075" y="425837"/>
                </a:lnTo>
                <a:lnTo>
                  <a:pt x="17136" y="440064"/>
                </a:lnTo>
                <a:lnTo>
                  <a:pt x="18091" y="441966"/>
                </a:lnTo>
                <a:lnTo>
                  <a:pt x="19681" y="443234"/>
                </a:lnTo>
                <a:lnTo>
                  <a:pt x="25717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"/>
          <p:cNvSpPr/>
          <p:nvPr/>
        </p:nvSpPr>
        <p:spPr>
          <a:xfrm>
            <a:off x="2128837" y="2434589"/>
            <a:ext cx="222883" cy="351465"/>
          </a:xfrm>
          <a:custGeom>
            <a:avLst/>
            <a:gdLst/>
            <a:ahLst/>
            <a:cxnLst/>
            <a:rect l="0" t="0" r="0" b="0"/>
            <a:pathLst>
              <a:path w="222883" h="351465">
                <a:moveTo>
                  <a:pt x="34290" y="0"/>
                </a:moveTo>
                <a:lnTo>
                  <a:pt x="34290" y="4552"/>
                </a:lnTo>
                <a:lnTo>
                  <a:pt x="33337" y="6845"/>
                </a:lnTo>
                <a:lnTo>
                  <a:pt x="27446" y="15575"/>
                </a:lnTo>
                <a:lnTo>
                  <a:pt x="22358" y="24703"/>
                </a:lnTo>
                <a:lnTo>
                  <a:pt x="19462" y="32569"/>
                </a:lnTo>
                <a:lnTo>
                  <a:pt x="17831" y="42353"/>
                </a:lnTo>
                <a:lnTo>
                  <a:pt x="17602" y="45380"/>
                </a:lnTo>
                <a:lnTo>
                  <a:pt x="14808" y="53825"/>
                </a:lnTo>
                <a:lnTo>
                  <a:pt x="11344" y="62975"/>
                </a:lnTo>
                <a:lnTo>
                  <a:pt x="9804" y="70217"/>
                </a:lnTo>
                <a:lnTo>
                  <a:pt x="6580" y="76610"/>
                </a:lnTo>
                <a:lnTo>
                  <a:pt x="4387" y="79649"/>
                </a:lnTo>
                <a:lnTo>
                  <a:pt x="1950" y="88105"/>
                </a:lnTo>
                <a:lnTo>
                  <a:pt x="866" y="98213"/>
                </a:lnTo>
                <a:lnTo>
                  <a:pt x="385" y="109056"/>
                </a:lnTo>
                <a:lnTo>
                  <a:pt x="114" y="121319"/>
                </a:lnTo>
                <a:lnTo>
                  <a:pt x="0" y="187431"/>
                </a:lnTo>
                <a:lnTo>
                  <a:pt x="952" y="191629"/>
                </a:lnTo>
                <a:lnTo>
                  <a:pt x="5892" y="202089"/>
                </a:lnTo>
                <a:lnTo>
                  <a:pt x="7381" y="208245"/>
                </a:lnTo>
                <a:lnTo>
                  <a:pt x="8043" y="216696"/>
                </a:lnTo>
                <a:lnTo>
                  <a:pt x="8219" y="221617"/>
                </a:lnTo>
                <a:lnTo>
                  <a:pt x="9290" y="225850"/>
                </a:lnTo>
                <a:lnTo>
                  <a:pt x="13019" y="233093"/>
                </a:lnTo>
                <a:lnTo>
                  <a:pt x="15347" y="235405"/>
                </a:lnTo>
                <a:lnTo>
                  <a:pt x="17851" y="236947"/>
                </a:lnTo>
                <a:lnTo>
                  <a:pt x="20473" y="237975"/>
                </a:lnTo>
                <a:lnTo>
                  <a:pt x="22221" y="240565"/>
                </a:lnTo>
                <a:lnTo>
                  <a:pt x="24164" y="248523"/>
                </a:lnTo>
                <a:lnTo>
                  <a:pt x="25257" y="259163"/>
                </a:lnTo>
                <a:lnTo>
                  <a:pt x="26363" y="262310"/>
                </a:lnTo>
                <a:lnTo>
                  <a:pt x="30132" y="268348"/>
                </a:lnTo>
                <a:lnTo>
                  <a:pt x="32470" y="270339"/>
                </a:lnTo>
                <a:lnTo>
                  <a:pt x="34982" y="271666"/>
                </a:lnTo>
                <a:lnTo>
                  <a:pt x="37609" y="272551"/>
                </a:lnTo>
                <a:lnTo>
                  <a:pt x="39360" y="274093"/>
                </a:lnTo>
                <a:lnTo>
                  <a:pt x="40528" y="276074"/>
                </a:lnTo>
                <a:lnTo>
                  <a:pt x="41825" y="280815"/>
                </a:lnTo>
                <a:lnTo>
                  <a:pt x="42401" y="286097"/>
                </a:lnTo>
                <a:lnTo>
                  <a:pt x="43508" y="288839"/>
                </a:lnTo>
                <a:lnTo>
                  <a:pt x="49615" y="297249"/>
                </a:lnTo>
                <a:lnTo>
                  <a:pt x="54754" y="302926"/>
                </a:lnTo>
                <a:lnTo>
                  <a:pt x="56505" y="305773"/>
                </a:lnTo>
                <a:lnTo>
                  <a:pt x="58451" y="311477"/>
                </a:lnTo>
                <a:lnTo>
                  <a:pt x="59922" y="313379"/>
                </a:lnTo>
                <a:lnTo>
                  <a:pt x="61856" y="314647"/>
                </a:lnTo>
                <a:lnTo>
                  <a:pt x="66544" y="316056"/>
                </a:lnTo>
                <a:lnTo>
                  <a:pt x="71802" y="316682"/>
                </a:lnTo>
                <a:lnTo>
                  <a:pt x="73586" y="317802"/>
                </a:lnTo>
                <a:lnTo>
                  <a:pt x="74775" y="319500"/>
                </a:lnTo>
                <a:lnTo>
                  <a:pt x="75567" y="321585"/>
                </a:lnTo>
                <a:lnTo>
                  <a:pt x="77048" y="322975"/>
                </a:lnTo>
                <a:lnTo>
                  <a:pt x="78988" y="323902"/>
                </a:lnTo>
                <a:lnTo>
                  <a:pt x="81234" y="324520"/>
                </a:lnTo>
                <a:lnTo>
                  <a:pt x="82731" y="325884"/>
                </a:lnTo>
                <a:lnTo>
                  <a:pt x="83729" y="327746"/>
                </a:lnTo>
                <a:lnTo>
                  <a:pt x="84838" y="332356"/>
                </a:lnTo>
                <a:lnTo>
                  <a:pt x="85331" y="337579"/>
                </a:lnTo>
                <a:lnTo>
                  <a:pt x="86414" y="339353"/>
                </a:lnTo>
                <a:lnTo>
                  <a:pt x="88090" y="340535"/>
                </a:lnTo>
                <a:lnTo>
                  <a:pt x="92491" y="341849"/>
                </a:lnTo>
                <a:lnTo>
                  <a:pt x="97622" y="342433"/>
                </a:lnTo>
                <a:lnTo>
                  <a:pt x="99371" y="343542"/>
                </a:lnTo>
                <a:lnTo>
                  <a:pt x="100538" y="345233"/>
                </a:lnTo>
                <a:lnTo>
                  <a:pt x="101315" y="347313"/>
                </a:lnTo>
                <a:lnTo>
                  <a:pt x="102786" y="348700"/>
                </a:lnTo>
                <a:lnTo>
                  <a:pt x="104719" y="349624"/>
                </a:lnTo>
                <a:lnTo>
                  <a:pt x="109407" y="350651"/>
                </a:lnTo>
                <a:lnTo>
                  <a:pt x="114665" y="351108"/>
                </a:lnTo>
                <a:lnTo>
                  <a:pt x="120177" y="351311"/>
                </a:lnTo>
                <a:lnTo>
                  <a:pt x="131477" y="351441"/>
                </a:lnTo>
                <a:lnTo>
                  <a:pt x="140027" y="351464"/>
                </a:lnTo>
                <a:lnTo>
                  <a:pt x="141929" y="350514"/>
                </a:lnTo>
                <a:lnTo>
                  <a:pt x="143197" y="348929"/>
                </a:lnTo>
                <a:lnTo>
                  <a:pt x="144042" y="346919"/>
                </a:lnTo>
                <a:lnTo>
                  <a:pt x="145558" y="345580"/>
                </a:lnTo>
                <a:lnTo>
                  <a:pt x="147521" y="344687"/>
                </a:lnTo>
                <a:lnTo>
                  <a:pt x="149783" y="344091"/>
                </a:lnTo>
                <a:lnTo>
                  <a:pt x="154835" y="340890"/>
                </a:lnTo>
                <a:lnTo>
                  <a:pt x="157516" y="338702"/>
                </a:lnTo>
                <a:lnTo>
                  <a:pt x="160256" y="337244"/>
                </a:lnTo>
                <a:lnTo>
                  <a:pt x="165840" y="335624"/>
                </a:lnTo>
                <a:lnTo>
                  <a:pt x="171497" y="334904"/>
                </a:lnTo>
                <a:lnTo>
                  <a:pt x="174338" y="334712"/>
                </a:lnTo>
                <a:lnTo>
                  <a:pt x="177186" y="333632"/>
                </a:lnTo>
                <a:lnTo>
                  <a:pt x="182889" y="329891"/>
                </a:lnTo>
                <a:lnTo>
                  <a:pt x="188599" y="327594"/>
                </a:lnTo>
                <a:lnTo>
                  <a:pt x="191455" y="326981"/>
                </a:lnTo>
                <a:lnTo>
                  <a:pt x="193359" y="325620"/>
                </a:lnTo>
                <a:lnTo>
                  <a:pt x="194629" y="323760"/>
                </a:lnTo>
                <a:lnTo>
                  <a:pt x="195475" y="321568"/>
                </a:lnTo>
                <a:lnTo>
                  <a:pt x="201217" y="313931"/>
                </a:lnTo>
                <a:lnTo>
                  <a:pt x="202725" y="311205"/>
                </a:lnTo>
                <a:lnTo>
                  <a:pt x="204400" y="305636"/>
                </a:lnTo>
                <a:lnTo>
                  <a:pt x="205799" y="303770"/>
                </a:lnTo>
                <a:lnTo>
                  <a:pt x="207684" y="302526"/>
                </a:lnTo>
                <a:lnTo>
                  <a:pt x="209894" y="301697"/>
                </a:lnTo>
                <a:lnTo>
                  <a:pt x="211367" y="300191"/>
                </a:lnTo>
                <a:lnTo>
                  <a:pt x="212348" y="298235"/>
                </a:lnTo>
                <a:lnTo>
                  <a:pt x="213003" y="295979"/>
                </a:lnTo>
                <a:lnTo>
                  <a:pt x="216271" y="290931"/>
                </a:lnTo>
                <a:lnTo>
                  <a:pt x="218475" y="288252"/>
                </a:lnTo>
                <a:lnTo>
                  <a:pt x="219945" y="285513"/>
                </a:lnTo>
                <a:lnTo>
                  <a:pt x="221579" y="279930"/>
                </a:lnTo>
                <a:lnTo>
                  <a:pt x="222498" y="271432"/>
                </a:lnTo>
                <a:lnTo>
                  <a:pt x="222770" y="262881"/>
                </a:lnTo>
                <a:lnTo>
                  <a:pt x="222882" y="237173"/>
                </a:lnTo>
                <a:lnTo>
                  <a:pt x="221931" y="234315"/>
                </a:lnTo>
                <a:lnTo>
                  <a:pt x="218333" y="228600"/>
                </a:lnTo>
                <a:lnTo>
                  <a:pt x="213559" y="222886"/>
                </a:lnTo>
                <a:lnTo>
                  <a:pt x="208263" y="217171"/>
                </a:lnTo>
                <a:lnTo>
                  <a:pt x="202734" y="211455"/>
                </a:lnTo>
                <a:lnTo>
                  <a:pt x="199926" y="209551"/>
                </a:lnTo>
                <a:lnTo>
                  <a:pt x="194266" y="207434"/>
                </a:lnTo>
                <a:lnTo>
                  <a:pt x="192375" y="205917"/>
                </a:lnTo>
                <a:lnTo>
                  <a:pt x="191115" y="203953"/>
                </a:lnTo>
                <a:lnTo>
                  <a:pt x="190275" y="201692"/>
                </a:lnTo>
                <a:lnTo>
                  <a:pt x="188763" y="200184"/>
                </a:lnTo>
                <a:lnTo>
                  <a:pt x="186802" y="199179"/>
                </a:lnTo>
                <a:lnTo>
                  <a:pt x="182083" y="198061"/>
                </a:lnTo>
                <a:lnTo>
                  <a:pt x="176811" y="197565"/>
                </a:lnTo>
                <a:lnTo>
                  <a:pt x="171292" y="197345"/>
                </a:lnTo>
                <a:lnTo>
                  <a:pt x="162831" y="197220"/>
                </a:lnTo>
                <a:lnTo>
                  <a:pt x="142872" y="197171"/>
                </a:lnTo>
                <a:lnTo>
                  <a:pt x="140016" y="198123"/>
                </a:lnTo>
                <a:lnTo>
                  <a:pt x="134301" y="201720"/>
                </a:lnTo>
                <a:lnTo>
                  <a:pt x="128587" y="203954"/>
                </a:lnTo>
                <a:lnTo>
                  <a:pt x="125730" y="204549"/>
                </a:lnTo>
                <a:lnTo>
                  <a:pt x="123825" y="205899"/>
                </a:lnTo>
                <a:lnTo>
                  <a:pt x="122555" y="207751"/>
                </a:lnTo>
                <a:lnTo>
                  <a:pt x="121708" y="209938"/>
                </a:lnTo>
                <a:lnTo>
                  <a:pt x="115966" y="217568"/>
                </a:lnTo>
                <a:lnTo>
                  <a:pt x="114458" y="220293"/>
                </a:lnTo>
                <a:lnTo>
                  <a:pt x="112783" y="225861"/>
                </a:lnTo>
                <a:lnTo>
                  <a:pt x="111384" y="227726"/>
                </a:lnTo>
                <a:lnTo>
                  <a:pt x="109498" y="228970"/>
                </a:lnTo>
                <a:lnTo>
                  <a:pt x="107289" y="229800"/>
                </a:lnTo>
                <a:lnTo>
                  <a:pt x="105816" y="231305"/>
                </a:lnTo>
                <a:lnTo>
                  <a:pt x="104834" y="233261"/>
                </a:lnTo>
                <a:lnTo>
                  <a:pt x="104179" y="235517"/>
                </a:lnTo>
                <a:lnTo>
                  <a:pt x="100912" y="240565"/>
                </a:lnTo>
                <a:lnTo>
                  <a:pt x="98707" y="243244"/>
                </a:lnTo>
                <a:lnTo>
                  <a:pt x="97237" y="245983"/>
                </a:lnTo>
                <a:lnTo>
                  <a:pt x="95604" y="251566"/>
                </a:lnTo>
                <a:lnTo>
                  <a:pt x="94685" y="260064"/>
                </a:lnTo>
                <a:lnTo>
                  <a:pt x="94412" y="268615"/>
                </a:lnTo>
                <a:lnTo>
                  <a:pt x="94331" y="277181"/>
                </a:lnTo>
                <a:lnTo>
                  <a:pt x="93368" y="279085"/>
                </a:lnTo>
                <a:lnTo>
                  <a:pt x="91773" y="280354"/>
                </a:lnTo>
                <a:lnTo>
                  <a:pt x="89757" y="281201"/>
                </a:lnTo>
                <a:lnTo>
                  <a:pt x="88413" y="282717"/>
                </a:lnTo>
                <a:lnTo>
                  <a:pt x="87517" y="284681"/>
                </a:lnTo>
                <a:lnTo>
                  <a:pt x="86521" y="289403"/>
                </a:lnTo>
                <a:lnTo>
                  <a:pt x="85882" y="300195"/>
                </a:lnTo>
                <a:lnTo>
                  <a:pt x="85756" y="311499"/>
                </a:lnTo>
                <a:lnTo>
                  <a:pt x="85728" y="328616"/>
                </a:lnTo>
                <a:lnTo>
                  <a:pt x="86679" y="330520"/>
                </a:lnTo>
                <a:lnTo>
                  <a:pt x="88266" y="331789"/>
                </a:lnTo>
                <a:lnTo>
                  <a:pt x="90277" y="332636"/>
                </a:lnTo>
                <a:lnTo>
                  <a:pt x="91617" y="334152"/>
                </a:lnTo>
                <a:lnTo>
                  <a:pt x="92510" y="336116"/>
                </a:lnTo>
                <a:lnTo>
                  <a:pt x="93106" y="338377"/>
                </a:lnTo>
                <a:lnTo>
                  <a:pt x="93503" y="338933"/>
                </a:lnTo>
                <a:lnTo>
                  <a:pt x="93768" y="338350"/>
                </a:lnTo>
                <a:lnTo>
                  <a:pt x="94140" y="332980"/>
                </a:lnTo>
                <a:lnTo>
                  <a:pt x="94297" y="3257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"/>
          <p:cNvSpPr/>
          <p:nvPr/>
        </p:nvSpPr>
        <p:spPr>
          <a:xfrm>
            <a:off x="2514600" y="2571750"/>
            <a:ext cx="128588" cy="229774"/>
          </a:xfrm>
          <a:custGeom>
            <a:avLst/>
            <a:gdLst/>
            <a:ahLst/>
            <a:cxnLst/>
            <a:rect l="0" t="0" r="0" b="0"/>
            <a:pathLst>
              <a:path w="128588" h="229774">
                <a:moveTo>
                  <a:pt x="0" y="0"/>
                </a:moveTo>
                <a:lnTo>
                  <a:pt x="0" y="11931"/>
                </a:lnTo>
                <a:lnTo>
                  <a:pt x="952" y="15574"/>
                </a:lnTo>
                <a:lnTo>
                  <a:pt x="2539" y="19908"/>
                </a:lnTo>
                <a:lnTo>
                  <a:pt x="4550" y="24702"/>
                </a:lnTo>
                <a:lnTo>
                  <a:pt x="6843" y="30755"/>
                </a:lnTo>
                <a:lnTo>
                  <a:pt x="11931" y="45101"/>
                </a:lnTo>
                <a:lnTo>
                  <a:pt x="14621" y="51975"/>
                </a:lnTo>
                <a:lnTo>
                  <a:pt x="17368" y="58462"/>
                </a:lnTo>
                <a:lnTo>
                  <a:pt x="20151" y="64692"/>
                </a:lnTo>
                <a:lnTo>
                  <a:pt x="23911" y="70750"/>
                </a:lnTo>
                <a:lnTo>
                  <a:pt x="28323" y="76694"/>
                </a:lnTo>
                <a:lnTo>
                  <a:pt x="33170" y="82562"/>
                </a:lnTo>
                <a:lnTo>
                  <a:pt x="37353" y="89331"/>
                </a:lnTo>
                <a:lnTo>
                  <a:pt x="41094" y="96702"/>
                </a:lnTo>
                <a:lnTo>
                  <a:pt x="44541" y="104472"/>
                </a:lnTo>
                <a:lnTo>
                  <a:pt x="48744" y="112511"/>
                </a:lnTo>
                <a:lnTo>
                  <a:pt x="53451" y="120727"/>
                </a:lnTo>
                <a:lnTo>
                  <a:pt x="58494" y="129062"/>
                </a:lnTo>
                <a:lnTo>
                  <a:pt x="62808" y="135571"/>
                </a:lnTo>
                <a:lnTo>
                  <a:pt x="66637" y="140863"/>
                </a:lnTo>
                <a:lnTo>
                  <a:pt x="70142" y="145344"/>
                </a:lnTo>
                <a:lnTo>
                  <a:pt x="73431" y="150236"/>
                </a:lnTo>
                <a:lnTo>
                  <a:pt x="76576" y="155402"/>
                </a:lnTo>
                <a:lnTo>
                  <a:pt x="79626" y="160751"/>
                </a:lnTo>
                <a:lnTo>
                  <a:pt x="81659" y="165270"/>
                </a:lnTo>
                <a:lnTo>
                  <a:pt x="83014" y="169235"/>
                </a:lnTo>
                <a:lnTo>
                  <a:pt x="83917" y="172831"/>
                </a:lnTo>
                <a:lnTo>
                  <a:pt x="87461" y="179366"/>
                </a:lnTo>
                <a:lnTo>
                  <a:pt x="89740" y="182442"/>
                </a:lnTo>
                <a:lnTo>
                  <a:pt x="92272" y="188400"/>
                </a:lnTo>
                <a:lnTo>
                  <a:pt x="92947" y="191322"/>
                </a:lnTo>
                <a:lnTo>
                  <a:pt x="94349" y="193271"/>
                </a:lnTo>
                <a:lnTo>
                  <a:pt x="96237" y="194570"/>
                </a:lnTo>
                <a:lnTo>
                  <a:pt x="98448" y="195435"/>
                </a:lnTo>
                <a:lnTo>
                  <a:pt x="99922" y="196965"/>
                </a:lnTo>
                <a:lnTo>
                  <a:pt x="100904" y="198937"/>
                </a:lnTo>
                <a:lnTo>
                  <a:pt x="101559" y="201205"/>
                </a:lnTo>
                <a:lnTo>
                  <a:pt x="104827" y="206264"/>
                </a:lnTo>
                <a:lnTo>
                  <a:pt x="107032" y="208947"/>
                </a:lnTo>
                <a:lnTo>
                  <a:pt x="108502" y="211688"/>
                </a:lnTo>
                <a:lnTo>
                  <a:pt x="110135" y="217273"/>
                </a:lnTo>
                <a:lnTo>
                  <a:pt x="113401" y="222931"/>
                </a:lnTo>
                <a:lnTo>
                  <a:pt x="115606" y="225773"/>
                </a:lnTo>
                <a:lnTo>
                  <a:pt x="118028" y="227668"/>
                </a:lnTo>
                <a:lnTo>
                  <a:pt x="120595" y="228931"/>
                </a:lnTo>
                <a:lnTo>
                  <a:pt x="123259" y="229773"/>
                </a:lnTo>
                <a:lnTo>
                  <a:pt x="125035" y="229382"/>
                </a:lnTo>
                <a:lnTo>
                  <a:pt x="126219" y="228169"/>
                </a:lnTo>
                <a:lnTo>
                  <a:pt x="128587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"/>
          <p:cNvSpPr/>
          <p:nvPr/>
        </p:nvSpPr>
        <p:spPr>
          <a:xfrm>
            <a:off x="2437447" y="2563177"/>
            <a:ext cx="205741" cy="171451"/>
          </a:xfrm>
          <a:custGeom>
            <a:avLst/>
            <a:gdLst/>
            <a:ahLst/>
            <a:cxnLst/>
            <a:rect l="0" t="0" r="0" b="0"/>
            <a:pathLst>
              <a:path w="205741" h="171451">
                <a:moveTo>
                  <a:pt x="205740" y="0"/>
                </a:moveTo>
                <a:lnTo>
                  <a:pt x="193808" y="11932"/>
                </a:lnTo>
                <a:lnTo>
                  <a:pt x="191118" y="13669"/>
                </a:lnTo>
                <a:lnTo>
                  <a:pt x="185589" y="15601"/>
                </a:lnTo>
                <a:lnTo>
                  <a:pt x="182781" y="18020"/>
                </a:lnTo>
                <a:lnTo>
                  <a:pt x="179956" y="21539"/>
                </a:lnTo>
                <a:lnTo>
                  <a:pt x="177121" y="25789"/>
                </a:lnTo>
                <a:lnTo>
                  <a:pt x="174278" y="28623"/>
                </a:lnTo>
                <a:lnTo>
                  <a:pt x="171430" y="30512"/>
                </a:lnTo>
                <a:lnTo>
                  <a:pt x="165726" y="33563"/>
                </a:lnTo>
                <a:lnTo>
                  <a:pt x="160016" y="38095"/>
                </a:lnTo>
                <a:lnTo>
                  <a:pt x="156207" y="41589"/>
                </a:lnTo>
                <a:lnTo>
                  <a:pt x="146896" y="50552"/>
                </a:lnTo>
                <a:lnTo>
                  <a:pt x="142698" y="53703"/>
                </a:lnTo>
                <a:lnTo>
                  <a:pt x="138947" y="55805"/>
                </a:lnTo>
                <a:lnTo>
                  <a:pt x="135494" y="57206"/>
                </a:lnTo>
                <a:lnTo>
                  <a:pt x="131287" y="60045"/>
                </a:lnTo>
                <a:lnTo>
                  <a:pt x="126577" y="63842"/>
                </a:lnTo>
                <a:lnTo>
                  <a:pt x="121532" y="68279"/>
                </a:lnTo>
                <a:lnTo>
                  <a:pt x="117217" y="71237"/>
                </a:lnTo>
                <a:lnTo>
                  <a:pt x="113387" y="73209"/>
                </a:lnTo>
                <a:lnTo>
                  <a:pt x="109881" y="74523"/>
                </a:lnTo>
                <a:lnTo>
                  <a:pt x="106592" y="76352"/>
                </a:lnTo>
                <a:lnTo>
                  <a:pt x="100396" y="80924"/>
                </a:lnTo>
                <a:lnTo>
                  <a:pt x="94468" y="86132"/>
                </a:lnTo>
                <a:lnTo>
                  <a:pt x="91554" y="88854"/>
                </a:lnTo>
                <a:lnTo>
                  <a:pt x="88658" y="90668"/>
                </a:lnTo>
                <a:lnTo>
                  <a:pt x="82901" y="92684"/>
                </a:lnTo>
                <a:lnTo>
                  <a:pt x="77168" y="96121"/>
                </a:lnTo>
                <a:lnTo>
                  <a:pt x="74305" y="98371"/>
                </a:lnTo>
                <a:lnTo>
                  <a:pt x="68584" y="100870"/>
                </a:lnTo>
                <a:lnTo>
                  <a:pt x="65725" y="101537"/>
                </a:lnTo>
                <a:lnTo>
                  <a:pt x="60009" y="104817"/>
                </a:lnTo>
                <a:lnTo>
                  <a:pt x="54293" y="109451"/>
                </a:lnTo>
                <a:lnTo>
                  <a:pt x="48578" y="114685"/>
                </a:lnTo>
                <a:lnTo>
                  <a:pt x="40005" y="122986"/>
                </a:lnTo>
                <a:lnTo>
                  <a:pt x="38100" y="125806"/>
                </a:lnTo>
                <a:lnTo>
                  <a:pt x="36830" y="128638"/>
                </a:lnTo>
                <a:lnTo>
                  <a:pt x="35983" y="131479"/>
                </a:lnTo>
                <a:lnTo>
                  <a:pt x="34466" y="133373"/>
                </a:lnTo>
                <a:lnTo>
                  <a:pt x="32503" y="134635"/>
                </a:lnTo>
                <a:lnTo>
                  <a:pt x="30241" y="135477"/>
                </a:lnTo>
                <a:lnTo>
                  <a:pt x="28733" y="136990"/>
                </a:lnTo>
                <a:lnTo>
                  <a:pt x="27728" y="138952"/>
                </a:lnTo>
                <a:lnTo>
                  <a:pt x="27058" y="141212"/>
                </a:lnTo>
                <a:lnTo>
                  <a:pt x="25659" y="142719"/>
                </a:lnTo>
                <a:lnTo>
                  <a:pt x="23773" y="143724"/>
                </a:lnTo>
                <a:lnTo>
                  <a:pt x="21564" y="144393"/>
                </a:lnTo>
                <a:lnTo>
                  <a:pt x="20091" y="145792"/>
                </a:lnTo>
                <a:lnTo>
                  <a:pt x="19109" y="147677"/>
                </a:lnTo>
                <a:lnTo>
                  <a:pt x="18454" y="149887"/>
                </a:lnTo>
                <a:lnTo>
                  <a:pt x="17065" y="151359"/>
                </a:lnTo>
                <a:lnTo>
                  <a:pt x="15187" y="152341"/>
                </a:lnTo>
                <a:lnTo>
                  <a:pt x="12982" y="152996"/>
                </a:lnTo>
                <a:lnTo>
                  <a:pt x="11512" y="154385"/>
                </a:lnTo>
                <a:lnTo>
                  <a:pt x="10532" y="156263"/>
                </a:lnTo>
                <a:lnTo>
                  <a:pt x="9444" y="160890"/>
                </a:lnTo>
                <a:lnTo>
                  <a:pt x="8960" y="166122"/>
                </a:lnTo>
                <a:lnTo>
                  <a:pt x="7878" y="167898"/>
                </a:lnTo>
                <a:lnTo>
                  <a:pt x="6205" y="169082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"/>
          <p:cNvSpPr/>
          <p:nvPr/>
        </p:nvSpPr>
        <p:spPr>
          <a:xfrm>
            <a:off x="1803082" y="2846070"/>
            <a:ext cx="814388" cy="34291"/>
          </a:xfrm>
          <a:custGeom>
            <a:avLst/>
            <a:gdLst/>
            <a:ahLst/>
            <a:cxnLst/>
            <a:rect l="0" t="0" r="0" b="0"/>
            <a:pathLst>
              <a:path w="814388" h="34291">
                <a:moveTo>
                  <a:pt x="0" y="8572"/>
                </a:moveTo>
                <a:lnTo>
                  <a:pt x="387028" y="8572"/>
                </a:lnTo>
                <a:lnTo>
                  <a:pt x="391368" y="7619"/>
                </a:lnTo>
                <a:lnTo>
                  <a:pt x="396167" y="6032"/>
                </a:lnTo>
                <a:lnTo>
                  <a:pt x="401271" y="4021"/>
                </a:lnTo>
                <a:lnTo>
                  <a:pt x="406579" y="2681"/>
                </a:lnTo>
                <a:lnTo>
                  <a:pt x="412023" y="1787"/>
                </a:lnTo>
                <a:lnTo>
                  <a:pt x="422199" y="794"/>
                </a:lnTo>
                <a:lnTo>
                  <a:pt x="441573" y="157"/>
                </a:lnTo>
                <a:lnTo>
                  <a:pt x="649050" y="0"/>
                </a:lnTo>
                <a:lnTo>
                  <a:pt x="655585" y="952"/>
                </a:lnTo>
                <a:lnTo>
                  <a:pt x="662799" y="2540"/>
                </a:lnTo>
                <a:lnTo>
                  <a:pt x="670466" y="4550"/>
                </a:lnTo>
                <a:lnTo>
                  <a:pt x="678435" y="6844"/>
                </a:lnTo>
                <a:lnTo>
                  <a:pt x="694909" y="11931"/>
                </a:lnTo>
                <a:lnTo>
                  <a:pt x="703302" y="13669"/>
                </a:lnTo>
                <a:lnTo>
                  <a:pt x="711756" y="14828"/>
                </a:lnTo>
                <a:lnTo>
                  <a:pt x="720249" y="15600"/>
                </a:lnTo>
                <a:lnTo>
                  <a:pt x="734765" y="16458"/>
                </a:lnTo>
                <a:lnTo>
                  <a:pt x="741304" y="16687"/>
                </a:lnTo>
                <a:lnTo>
                  <a:pt x="746615" y="17792"/>
                </a:lnTo>
                <a:lnTo>
                  <a:pt x="751108" y="19481"/>
                </a:lnTo>
                <a:lnTo>
                  <a:pt x="755057" y="21560"/>
                </a:lnTo>
                <a:lnTo>
                  <a:pt x="758641" y="22945"/>
                </a:lnTo>
                <a:lnTo>
                  <a:pt x="761983" y="23870"/>
                </a:lnTo>
                <a:lnTo>
                  <a:pt x="769189" y="24896"/>
                </a:lnTo>
                <a:lnTo>
                  <a:pt x="790279" y="25609"/>
                </a:lnTo>
                <a:lnTo>
                  <a:pt x="792600" y="26598"/>
                </a:lnTo>
                <a:lnTo>
                  <a:pt x="794148" y="28209"/>
                </a:lnTo>
                <a:lnTo>
                  <a:pt x="795179" y="30236"/>
                </a:lnTo>
                <a:lnTo>
                  <a:pt x="796820" y="31587"/>
                </a:lnTo>
                <a:lnTo>
                  <a:pt x="798865" y="32488"/>
                </a:lnTo>
                <a:lnTo>
                  <a:pt x="803679" y="33489"/>
                </a:lnTo>
                <a:lnTo>
                  <a:pt x="814387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"/>
          <p:cNvSpPr/>
          <p:nvPr/>
        </p:nvSpPr>
        <p:spPr>
          <a:xfrm>
            <a:off x="2154554" y="2888932"/>
            <a:ext cx="8574" cy="145733"/>
          </a:xfrm>
          <a:custGeom>
            <a:avLst/>
            <a:gdLst/>
            <a:ahLst/>
            <a:cxnLst/>
            <a:rect l="0" t="0" r="0" b="0"/>
            <a:pathLst>
              <a:path w="8574" h="145733">
                <a:moveTo>
                  <a:pt x="0" y="0"/>
                </a:moveTo>
                <a:lnTo>
                  <a:pt x="0" y="122872"/>
                </a:lnTo>
                <a:lnTo>
                  <a:pt x="953" y="124777"/>
                </a:lnTo>
                <a:lnTo>
                  <a:pt x="2540" y="126048"/>
                </a:lnTo>
                <a:lnTo>
                  <a:pt x="4552" y="126894"/>
                </a:lnTo>
                <a:lnTo>
                  <a:pt x="5892" y="128411"/>
                </a:lnTo>
                <a:lnTo>
                  <a:pt x="6786" y="130375"/>
                </a:lnTo>
                <a:lnTo>
                  <a:pt x="7381" y="132637"/>
                </a:lnTo>
                <a:lnTo>
                  <a:pt x="7779" y="135097"/>
                </a:lnTo>
                <a:lnTo>
                  <a:pt x="8043" y="137690"/>
                </a:lnTo>
                <a:lnTo>
                  <a:pt x="8573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"/>
          <p:cNvSpPr/>
          <p:nvPr/>
        </p:nvSpPr>
        <p:spPr>
          <a:xfrm>
            <a:off x="2265997" y="2880360"/>
            <a:ext cx="120004" cy="171441"/>
          </a:xfrm>
          <a:custGeom>
            <a:avLst/>
            <a:gdLst/>
            <a:ahLst/>
            <a:cxnLst/>
            <a:rect l="0" t="0" r="0" b="0"/>
            <a:pathLst>
              <a:path w="120004" h="171441">
                <a:moveTo>
                  <a:pt x="25717" y="0"/>
                </a:moveTo>
                <a:lnTo>
                  <a:pt x="25717" y="4551"/>
                </a:lnTo>
                <a:lnTo>
                  <a:pt x="24765" y="5891"/>
                </a:lnTo>
                <a:lnTo>
                  <a:pt x="23178" y="6785"/>
                </a:lnTo>
                <a:lnTo>
                  <a:pt x="21167" y="7380"/>
                </a:lnTo>
                <a:lnTo>
                  <a:pt x="18873" y="8730"/>
                </a:lnTo>
                <a:lnTo>
                  <a:pt x="16392" y="10583"/>
                </a:lnTo>
                <a:lnTo>
                  <a:pt x="13786" y="12770"/>
                </a:lnTo>
                <a:lnTo>
                  <a:pt x="12048" y="15181"/>
                </a:lnTo>
                <a:lnTo>
                  <a:pt x="10117" y="20399"/>
                </a:lnTo>
                <a:lnTo>
                  <a:pt x="9602" y="23124"/>
                </a:lnTo>
                <a:lnTo>
                  <a:pt x="9259" y="25894"/>
                </a:lnTo>
                <a:lnTo>
                  <a:pt x="9030" y="28692"/>
                </a:lnTo>
                <a:lnTo>
                  <a:pt x="7925" y="31510"/>
                </a:lnTo>
                <a:lnTo>
                  <a:pt x="6236" y="34342"/>
                </a:lnTo>
                <a:lnTo>
                  <a:pt x="4157" y="37182"/>
                </a:lnTo>
                <a:lnTo>
                  <a:pt x="2771" y="40028"/>
                </a:lnTo>
                <a:lnTo>
                  <a:pt x="1848" y="42878"/>
                </a:lnTo>
                <a:lnTo>
                  <a:pt x="1232" y="45730"/>
                </a:lnTo>
                <a:lnTo>
                  <a:pt x="821" y="48584"/>
                </a:lnTo>
                <a:lnTo>
                  <a:pt x="547" y="51439"/>
                </a:lnTo>
                <a:lnTo>
                  <a:pt x="365" y="54295"/>
                </a:lnTo>
                <a:lnTo>
                  <a:pt x="243" y="57151"/>
                </a:lnTo>
                <a:lnTo>
                  <a:pt x="108" y="62865"/>
                </a:lnTo>
                <a:lnTo>
                  <a:pt x="0" y="122872"/>
                </a:lnTo>
                <a:lnTo>
                  <a:pt x="953" y="125729"/>
                </a:lnTo>
                <a:lnTo>
                  <a:pt x="2540" y="128587"/>
                </a:lnTo>
                <a:lnTo>
                  <a:pt x="4551" y="131445"/>
                </a:lnTo>
                <a:lnTo>
                  <a:pt x="6844" y="134302"/>
                </a:lnTo>
                <a:lnTo>
                  <a:pt x="9325" y="137160"/>
                </a:lnTo>
                <a:lnTo>
                  <a:pt x="11932" y="140017"/>
                </a:lnTo>
                <a:lnTo>
                  <a:pt x="17368" y="145732"/>
                </a:lnTo>
                <a:lnTo>
                  <a:pt x="28619" y="157162"/>
                </a:lnTo>
                <a:lnTo>
                  <a:pt x="31462" y="159067"/>
                </a:lnTo>
                <a:lnTo>
                  <a:pt x="34310" y="160337"/>
                </a:lnTo>
                <a:lnTo>
                  <a:pt x="37161" y="161184"/>
                </a:lnTo>
                <a:lnTo>
                  <a:pt x="40014" y="161748"/>
                </a:lnTo>
                <a:lnTo>
                  <a:pt x="42868" y="162124"/>
                </a:lnTo>
                <a:lnTo>
                  <a:pt x="45724" y="162375"/>
                </a:lnTo>
                <a:lnTo>
                  <a:pt x="48580" y="163495"/>
                </a:lnTo>
                <a:lnTo>
                  <a:pt x="51437" y="165194"/>
                </a:lnTo>
                <a:lnTo>
                  <a:pt x="54294" y="167279"/>
                </a:lnTo>
                <a:lnTo>
                  <a:pt x="57151" y="168669"/>
                </a:lnTo>
                <a:lnTo>
                  <a:pt x="60008" y="169596"/>
                </a:lnTo>
                <a:lnTo>
                  <a:pt x="62865" y="170214"/>
                </a:lnTo>
                <a:lnTo>
                  <a:pt x="65723" y="170626"/>
                </a:lnTo>
                <a:lnTo>
                  <a:pt x="68580" y="170900"/>
                </a:lnTo>
                <a:lnTo>
                  <a:pt x="71438" y="171083"/>
                </a:lnTo>
                <a:lnTo>
                  <a:pt x="74295" y="171206"/>
                </a:lnTo>
                <a:lnTo>
                  <a:pt x="80010" y="171341"/>
                </a:lnTo>
                <a:lnTo>
                  <a:pt x="97155" y="171440"/>
                </a:lnTo>
                <a:lnTo>
                  <a:pt x="99060" y="170491"/>
                </a:lnTo>
                <a:lnTo>
                  <a:pt x="100330" y="168905"/>
                </a:lnTo>
                <a:lnTo>
                  <a:pt x="101177" y="166896"/>
                </a:lnTo>
                <a:lnTo>
                  <a:pt x="104657" y="162123"/>
                </a:lnTo>
                <a:lnTo>
                  <a:pt x="106919" y="159517"/>
                </a:lnTo>
                <a:lnTo>
                  <a:pt x="109379" y="156827"/>
                </a:lnTo>
                <a:lnTo>
                  <a:pt x="114653" y="151298"/>
                </a:lnTo>
                <a:lnTo>
                  <a:pt x="116440" y="148490"/>
                </a:lnTo>
                <a:lnTo>
                  <a:pt x="117632" y="145666"/>
                </a:lnTo>
                <a:lnTo>
                  <a:pt x="118426" y="142831"/>
                </a:lnTo>
                <a:lnTo>
                  <a:pt x="118956" y="139988"/>
                </a:lnTo>
                <a:lnTo>
                  <a:pt x="119309" y="137140"/>
                </a:lnTo>
                <a:lnTo>
                  <a:pt x="119544" y="134289"/>
                </a:lnTo>
                <a:lnTo>
                  <a:pt x="119701" y="131436"/>
                </a:lnTo>
                <a:lnTo>
                  <a:pt x="119875" y="125726"/>
                </a:lnTo>
                <a:lnTo>
                  <a:pt x="120003" y="101203"/>
                </a:lnTo>
                <a:lnTo>
                  <a:pt x="119054" y="98901"/>
                </a:lnTo>
                <a:lnTo>
                  <a:pt x="117469" y="97366"/>
                </a:lnTo>
                <a:lnTo>
                  <a:pt x="115461" y="96343"/>
                </a:lnTo>
                <a:lnTo>
                  <a:pt x="113169" y="94709"/>
                </a:lnTo>
                <a:lnTo>
                  <a:pt x="110688" y="92667"/>
                </a:lnTo>
                <a:lnTo>
                  <a:pt x="108082" y="90353"/>
                </a:lnTo>
                <a:lnTo>
                  <a:pt x="106345" y="87858"/>
                </a:lnTo>
                <a:lnTo>
                  <a:pt x="104414" y="82545"/>
                </a:lnTo>
                <a:lnTo>
                  <a:pt x="103900" y="79795"/>
                </a:lnTo>
                <a:lnTo>
                  <a:pt x="103556" y="77009"/>
                </a:lnTo>
                <a:lnTo>
                  <a:pt x="103327" y="74199"/>
                </a:lnTo>
                <a:lnTo>
                  <a:pt x="102222" y="72326"/>
                </a:lnTo>
                <a:lnTo>
                  <a:pt x="100533" y="71077"/>
                </a:lnTo>
                <a:lnTo>
                  <a:pt x="98455" y="70245"/>
                </a:lnTo>
                <a:lnTo>
                  <a:pt x="96116" y="69690"/>
                </a:lnTo>
                <a:lnTo>
                  <a:pt x="93605" y="69320"/>
                </a:lnTo>
                <a:lnTo>
                  <a:pt x="90978" y="69073"/>
                </a:lnTo>
                <a:lnTo>
                  <a:pt x="88275" y="68909"/>
                </a:lnTo>
                <a:lnTo>
                  <a:pt x="82731" y="68726"/>
                </a:lnTo>
                <a:lnTo>
                  <a:pt x="74255" y="68623"/>
                </a:lnTo>
                <a:lnTo>
                  <a:pt x="72363" y="69561"/>
                </a:lnTo>
                <a:lnTo>
                  <a:pt x="71102" y="71139"/>
                </a:lnTo>
                <a:lnTo>
                  <a:pt x="70261" y="73143"/>
                </a:lnTo>
                <a:lnTo>
                  <a:pt x="66787" y="77910"/>
                </a:lnTo>
                <a:lnTo>
                  <a:pt x="64527" y="80515"/>
                </a:lnTo>
                <a:lnTo>
                  <a:pt x="63021" y="83204"/>
                </a:lnTo>
                <a:lnTo>
                  <a:pt x="62016" y="85949"/>
                </a:lnTo>
                <a:lnTo>
                  <a:pt x="61347" y="88732"/>
                </a:lnTo>
                <a:lnTo>
                  <a:pt x="59948" y="91539"/>
                </a:lnTo>
                <a:lnTo>
                  <a:pt x="58063" y="94364"/>
                </a:lnTo>
                <a:lnTo>
                  <a:pt x="55854" y="97199"/>
                </a:lnTo>
                <a:lnTo>
                  <a:pt x="53428" y="99089"/>
                </a:lnTo>
                <a:lnTo>
                  <a:pt x="50859" y="100349"/>
                </a:lnTo>
                <a:lnTo>
                  <a:pt x="48193" y="101189"/>
                </a:lnTo>
                <a:lnTo>
                  <a:pt x="46416" y="103654"/>
                </a:lnTo>
                <a:lnTo>
                  <a:pt x="45232" y="107203"/>
                </a:lnTo>
                <a:lnTo>
                  <a:pt x="44442" y="111473"/>
                </a:lnTo>
                <a:lnTo>
                  <a:pt x="42963" y="114321"/>
                </a:lnTo>
                <a:lnTo>
                  <a:pt x="41025" y="116219"/>
                </a:lnTo>
                <a:lnTo>
                  <a:pt x="38780" y="117484"/>
                </a:lnTo>
                <a:lnTo>
                  <a:pt x="37283" y="119280"/>
                </a:lnTo>
                <a:lnTo>
                  <a:pt x="36285" y="121430"/>
                </a:lnTo>
                <a:lnTo>
                  <a:pt x="35177" y="126359"/>
                </a:lnTo>
                <a:lnTo>
                  <a:pt x="34881" y="129006"/>
                </a:lnTo>
                <a:lnTo>
                  <a:pt x="34684" y="131724"/>
                </a:lnTo>
                <a:lnTo>
                  <a:pt x="34553" y="134488"/>
                </a:lnTo>
                <a:lnTo>
                  <a:pt x="34407" y="140100"/>
                </a:lnTo>
                <a:lnTo>
                  <a:pt x="34325" y="148614"/>
                </a:lnTo>
                <a:lnTo>
                  <a:pt x="33361" y="150511"/>
                </a:lnTo>
                <a:lnTo>
                  <a:pt x="31765" y="151776"/>
                </a:lnTo>
                <a:lnTo>
                  <a:pt x="29749" y="152619"/>
                </a:lnTo>
                <a:lnTo>
                  <a:pt x="28405" y="154133"/>
                </a:lnTo>
                <a:lnTo>
                  <a:pt x="27509" y="156095"/>
                </a:lnTo>
                <a:lnTo>
                  <a:pt x="25717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"/>
          <p:cNvSpPr/>
          <p:nvPr/>
        </p:nvSpPr>
        <p:spPr>
          <a:xfrm>
            <a:off x="877252" y="2871787"/>
            <a:ext cx="732472" cy="25719"/>
          </a:xfrm>
          <a:custGeom>
            <a:avLst/>
            <a:gdLst/>
            <a:ahLst/>
            <a:cxnLst/>
            <a:rect l="0" t="0" r="0" b="0"/>
            <a:pathLst>
              <a:path w="732472" h="2571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6527" y="5892"/>
                </a:lnTo>
                <a:lnTo>
                  <a:pt x="22448" y="6785"/>
                </a:lnTo>
                <a:lnTo>
                  <a:pt x="29253" y="7381"/>
                </a:lnTo>
                <a:lnTo>
                  <a:pt x="41894" y="8043"/>
                </a:lnTo>
                <a:lnTo>
                  <a:pt x="47932" y="8220"/>
                </a:lnTo>
                <a:lnTo>
                  <a:pt x="54814" y="9290"/>
                </a:lnTo>
                <a:lnTo>
                  <a:pt x="62260" y="10956"/>
                </a:lnTo>
                <a:lnTo>
                  <a:pt x="70082" y="13019"/>
                </a:lnTo>
                <a:lnTo>
                  <a:pt x="79106" y="14394"/>
                </a:lnTo>
                <a:lnTo>
                  <a:pt x="88933" y="15311"/>
                </a:lnTo>
                <a:lnTo>
                  <a:pt x="99293" y="15922"/>
                </a:lnTo>
                <a:lnTo>
                  <a:pt x="120965" y="16602"/>
                </a:lnTo>
                <a:lnTo>
                  <a:pt x="181893" y="17097"/>
                </a:lnTo>
                <a:lnTo>
                  <a:pt x="282285" y="17142"/>
                </a:lnTo>
                <a:lnTo>
                  <a:pt x="296775" y="18096"/>
                </a:lnTo>
                <a:lnTo>
                  <a:pt x="312150" y="19684"/>
                </a:lnTo>
                <a:lnTo>
                  <a:pt x="328115" y="21695"/>
                </a:lnTo>
                <a:lnTo>
                  <a:pt x="341616" y="23036"/>
                </a:lnTo>
                <a:lnTo>
                  <a:pt x="353474" y="23930"/>
                </a:lnTo>
                <a:lnTo>
                  <a:pt x="373317" y="24923"/>
                </a:lnTo>
                <a:lnTo>
                  <a:pt x="395198" y="25482"/>
                </a:lnTo>
                <a:lnTo>
                  <a:pt x="624437" y="25718"/>
                </a:lnTo>
                <a:lnTo>
                  <a:pt x="627746" y="24765"/>
                </a:lnTo>
                <a:lnTo>
                  <a:pt x="629953" y="23178"/>
                </a:lnTo>
                <a:lnTo>
                  <a:pt x="631423" y="21167"/>
                </a:lnTo>
                <a:lnTo>
                  <a:pt x="633356" y="19826"/>
                </a:lnTo>
                <a:lnTo>
                  <a:pt x="635598" y="18932"/>
                </a:lnTo>
                <a:lnTo>
                  <a:pt x="638044" y="18337"/>
                </a:lnTo>
                <a:lnTo>
                  <a:pt x="643303" y="17675"/>
                </a:lnTo>
                <a:lnTo>
                  <a:pt x="646039" y="17498"/>
                </a:lnTo>
                <a:lnTo>
                  <a:pt x="648815" y="16428"/>
                </a:lnTo>
                <a:lnTo>
                  <a:pt x="651618" y="14762"/>
                </a:lnTo>
                <a:lnTo>
                  <a:pt x="654440" y="12699"/>
                </a:lnTo>
                <a:lnTo>
                  <a:pt x="657273" y="11323"/>
                </a:lnTo>
                <a:lnTo>
                  <a:pt x="660115" y="10407"/>
                </a:lnTo>
                <a:lnTo>
                  <a:pt x="662961" y="9795"/>
                </a:lnTo>
                <a:lnTo>
                  <a:pt x="671205" y="9116"/>
                </a:lnTo>
                <a:lnTo>
                  <a:pt x="693844" y="8620"/>
                </a:lnTo>
                <a:lnTo>
                  <a:pt x="732471" y="8573"/>
                </a:lnTo>
                <a:lnTo>
                  <a:pt x="72866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"/>
          <p:cNvSpPr/>
          <p:nvPr/>
        </p:nvSpPr>
        <p:spPr>
          <a:xfrm>
            <a:off x="1160144" y="2931795"/>
            <a:ext cx="1" cy="106679"/>
          </a:xfrm>
          <a:custGeom>
            <a:avLst/>
            <a:gdLst/>
            <a:ahLst/>
            <a:cxnLst/>
            <a:rect l="0" t="0" r="0" b="0"/>
            <a:pathLst>
              <a:path w="1" h="106679">
                <a:moveTo>
                  <a:pt x="0" y="0"/>
                </a:moveTo>
                <a:lnTo>
                  <a:pt x="0" y="106678"/>
                </a:lnTo>
                <a:lnTo>
                  <a:pt x="0" y="102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"/>
          <p:cNvSpPr/>
          <p:nvPr/>
        </p:nvSpPr>
        <p:spPr>
          <a:xfrm>
            <a:off x="1271588" y="2923222"/>
            <a:ext cx="102483" cy="154271"/>
          </a:xfrm>
          <a:custGeom>
            <a:avLst/>
            <a:gdLst/>
            <a:ahLst/>
            <a:cxnLst/>
            <a:rect l="0" t="0" r="0" b="0"/>
            <a:pathLst>
              <a:path w="102483" h="154271">
                <a:moveTo>
                  <a:pt x="8571" y="0"/>
                </a:moveTo>
                <a:lnTo>
                  <a:pt x="8571" y="45724"/>
                </a:lnTo>
                <a:lnTo>
                  <a:pt x="7619" y="48580"/>
                </a:lnTo>
                <a:lnTo>
                  <a:pt x="6031" y="51437"/>
                </a:lnTo>
                <a:lnTo>
                  <a:pt x="4021" y="54294"/>
                </a:lnTo>
                <a:lnTo>
                  <a:pt x="2680" y="57151"/>
                </a:lnTo>
                <a:lnTo>
                  <a:pt x="1786" y="60008"/>
                </a:lnTo>
                <a:lnTo>
                  <a:pt x="1190" y="62865"/>
                </a:lnTo>
                <a:lnTo>
                  <a:pt x="793" y="65723"/>
                </a:lnTo>
                <a:lnTo>
                  <a:pt x="529" y="68580"/>
                </a:lnTo>
                <a:lnTo>
                  <a:pt x="352" y="71438"/>
                </a:lnTo>
                <a:lnTo>
                  <a:pt x="156" y="77153"/>
                </a:lnTo>
                <a:lnTo>
                  <a:pt x="30" y="88583"/>
                </a:lnTo>
                <a:lnTo>
                  <a:pt x="0" y="121681"/>
                </a:lnTo>
                <a:lnTo>
                  <a:pt x="952" y="124936"/>
                </a:lnTo>
                <a:lnTo>
                  <a:pt x="2539" y="128058"/>
                </a:lnTo>
                <a:lnTo>
                  <a:pt x="4550" y="131092"/>
                </a:lnTo>
                <a:lnTo>
                  <a:pt x="5890" y="134067"/>
                </a:lnTo>
                <a:lnTo>
                  <a:pt x="6784" y="137003"/>
                </a:lnTo>
                <a:lnTo>
                  <a:pt x="7380" y="139913"/>
                </a:lnTo>
                <a:lnTo>
                  <a:pt x="8730" y="141853"/>
                </a:lnTo>
                <a:lnTo>
                  <a:pt x="10582" y="143146"/>
                </a:lnTo>
                <a:lnTo>
                  <a:pt x="12769" y="144008"/>
                </a:lnTo>
                <a:lnTo>
                  <a:pt x="14227" y="145536"/>
                </a:lnTo>
                <a:lnTo>
                  <a:pt x="15200" y="147506"/>
                </a:lnTo>
                <a:lnTo>
                  <a:pt x="15848" y="149772"/>
                </a:lnTo>
                <a:lnTo>
                  <a:pt x="17232" y="151283"/>
                </a:lnTo>
                <a:lnTo>
                  <a:pt x="19108" y="152291"/>
                </a:lnTo>
                <a:lnTo>
                  <a:pt x="21311" y="152962"/>
                </a:lnTo>
                <a:lnTo>
                  <a:pt x="23732" y="153410"/>
                </a:lnTo>
                <a:lnTo>
                  <a:pt x="26298" y="153708"/>
                </a:lnTo>
                <a:lnTo>
                  <a:pt x="28962" y="153907"/>
                </a:lnTo>
                <a:lnTo>
                  <a:pt x="31690" y="154040"/>
                </a:lnTo>
                <a:lnTo>
                  <a:pt x="37261" y="154187"/>
                </a:lnTo>
                <a:lnTo>
                  <a:pt x="45753" y="154270"/>
                </a:lnTo>
                <a:lnTo>
                  <a:pt x="47647" y="153329"/>
                </a:lnTo>
                <a:lnTo>
                  <a:pt x="48909" y="151750"/>
                </a:lnTo>
                <a:lnTo>
                  <a:pt x="49751" y="149744"/>
                </a:lnTo>
                <a:lnTo>
                  <a:pt x="51264" y="148407"/>
                </a:lnTo>
                <a:lnTo>
                  <a:pt x="53226" y="147515"/>
                </a:lnTo>
                <a:lnTo>
                  <a:pt x="55486" y="146921"/>
                </a:lnTo>
                <a:lnTo>
                  <a:pt x="56993" y="145572"/>
                </a:lnTo>
                <a:lnTo>
                  <a:pt x="57997" y="143721"/>
                </a:lnTo>
                <a:lnTo>
                  <a:pt x="58667" y="141534"/>
                </a:lnTo>
                <a:lnTo>
                  <a:pt x="60066" y="140076"/>
                </a:lnTo>
                <a:lnTo>
                  <a:pt x="61951" y="139104"/>
                </a:lnTo>
                <a:lnTo>
                  <a:pt x="64161" y="138456"/>
                </a:lnTo>
                <a:lnTo>
                  <a:pt x="66586" y="138024"/>
                </a:lnTo>
                <a:lnTo>
                  <a:pt x="69155" y="137736"/>
                </a:lnTo>
                <a:lnTo>
                  <a:pt x="71821" y="137544"/>
                </a:lnTo>
                <a:lnTo>
                  <a:pt x="73597" y="136464"/>
                </a:lnTo>
                <a:lnTo>
                  <a:pt x="74782" y="134791"/>
                </a:lnTo>
                <a:lnTo>
                  <a:pt x="75572" y="132723"/>
                </a:lnTo>
                <a:lnTo>
                  <a:pt x="77051" y="131344"/>
                </a:lnTo>
                <a:lnTo>
                  <a:pt x="78990" y="130426"/>
                </a:lnTo>
                <a:lnTo>
                  <a:pt x="81234" y="129813"/>
                </a:lnTo>
                <a:lnTo>
                  <a:pt x="82731" y="128452"/>
                </a:lnTo>
                <a:lnTo>
                  <a:pt x="83729" y="126592"/>
                </a:lnTo>
                <a:lnTo>
                  <a:pt x="84394" y="124400"/>
                </a:lnTo>
                <a:lnTo>
                  <a:pt x="85790" y="121986"/>
                </a:lnTo>
                <a:lnTo>
                  <a:pt x="87673" y="119424"/>
                </a:lnTo>
                <a:lnTo>
                  <a:pt x="89881" y="116763"/>
                </a:lnTo>
                <a:lnTo>
                  <a:pt x="91353" y="114037"/>
                </a:lnTo>
                <a:lnTo>
                  <a:pt x="92334" y="111267"/>
                </a:lnTo>
                <a:lnTo>
                  <a:pt x="92988" y="108468"/>
                </a:lnTo>
                <a:lnTo>
                  <a:pt x="94377" y="106602"/>
                </a:lnTo>
                <a:lnTo>
                  <a:pt x="96255" y="105358"/>
                </a:lnTo>
                <a:lnTo>
                  <a:pt x="98460" y="104529"/>
                </a:lnTo>
                <a:lnTo>
                  <a:pt x="99929" y="103023"/>
                </a:lnTo>
                <a:lnTo>
                  <a:pt x="100909" y="101067"/>
                </a:lnTo>
                <a:lnTo>
                  <a:pt x="101998" y="96354"/>
                </a:lnTo>
                <a:lnTo>
                  <a:pt x="102288" y="93763"/>
                </a:lnTo>
                <a:lnTo>
                  <a:pt x="102482" y="91084"/>
                </a:lnTo>
                <a:lnTo>
                  <a:pt x="101658" y="89298"/>
                </a:lnTo>
                <a:lnTo>
                  <a:pt x="100157" y="88107"/>
                </a:lnTo>
                <a:lnTo>
                  <a:pt x="98204" y="87313"/>
                </a:lnTo>
                <a:lnTo>
                  <a:pt x="95949" y="86784"/>
                </a:lnTo>
                <a:lnTo>
                  <a:pt x="93493" y="86431"/>
                </a:lnTo>
                <a:lnTo>
                  <a:pt x="90903" y="86196"/>
                </a:lnTo>
                <a:lnTo>
                  <a:pt x="88224" y="86039"/>
                </a:lnTo>
                <a:lnTo>
                  <a:pt x="82708" y="85865"/>
                </a:lnTo>
                <a:lnTo>
                  <a:pt x="80856" y="86771"/>
                </a:lnTo>
                <a:lnTo>
                  <a:pt x="79621" y="88327"/>
                </a:lnTo>
                <a:lnTo>
                  <a:pt x="78798" y="90317"/>
                </a:lnTo>
                <a:lnTo>
                  <a:pt x="77296" y="91644"/>
                </a:lnTo>
                <a:lnTo>
                  <a:pt x="75343" y="92528"/>
                </a:lnTo>
                <a:lnTo>
                  <a:pt x="73088" y="93118"/>
                </a:lnTo>
                <a:lnTo>
                  <a:pt x="70633" y="93511"/>
                </a:lnTo>
                <a:lnTo>
                  <a:pt x="68043" y="93774"/>
                </a:lnTo>
                <a:lnTo>
                  <a:pt x="65364" y="93948"/>
                </a:lnTo>
                <a:lnTo>
                  <a:pt x="63578" y="95017"/>
                </a:lnTo>
                <a:lnTo>
                  <a:pt x="62388" y="96682"/>
                </a:lnTo>
                <a:lnTo>
                  <a:pt x="61594" y="98745"/>
                </a:lnTo>
                <a:lnTo>
                  <a:pt x="60112" y="100120"/>
                </a:lnTo>
                <a:lnTo>
                  <a:pt x="58172" y="101037"/>
                </a:lnTo>
                <a:lnTo>
                  <a:pt x="55926" y="101648"/>
                </a:lnTo>
                <a:lnTo>
                  <a:pt x="53476" y="102055"/>
                </a:lnTo>
                <a:lnTo>
                  <a:pt x="50890" y="102327"/>
                </a:lnTo>
                <a:lnTo>
                  <a:pt x="48214" y="102508"/>
                </a:lnTo>
                <a:lnTo>
                  <a:pt x="46430" y="103581"/>
                </a:lnTo>
                <a:lnTo>
                  <a:pt x="45241" y="105249"/>
                </a:lnTo>
                <a:lnTo>
                  <a:pt x="43919" y="109642"/>
                </a:lnTo>
                <a:lnTo>
                  <a:pt x="43566" y="112148"/>
                </a:lnTo>
                <a:lnTo>
                  <a:pt x="43331" y="114770"/>
                </a:lnTo>
                <a:lnTo>
                  <a:pt x="43175" y="117471"/>
                </a:lnTo>
                <a:lnTo>
                  <a:pt x="43001" y="123012"/>
                </a:lnTo>
                <a:lnTo>
                  <a:pt x="42002" y="124870"/>
                </a:lnTo>
                <a:lnTo>
                  <a:pt x="40383" y="126110"/>
                </a:lnTo>
                <a:lnTo>
                  <a:pt x="38352" y="126936"/>
                </a:lnTo>
                <a:lnTo>
                  <a:pt x="36997" y="128439"/>
                </a:lnTo>
                <a:lnTo>
                  <a:pt x="36095" y="130393"/>
                </a:lnTo>
                <a:lnTo>
                  <a:pt x="34289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1"/>
          <p:cNvSpPr/>
          <p:nvPr/>
        </p:nvSpPr>
        <p:spPr>
          <a:xfrm>
            <a:off x="3183254" y="2520346"/>
            <a:ext cx="360047" cy="253488"/>
          </a:xfrm>
          <a:custGeom>
            <a:avLst/>
            <a:gdLst/>
            <a:ahLst/>
            <a:cxnLst/>
            <a:rect l="0" t="0" r="0" b="0"/>
            <a:pathLst>
              <a:path w="360047" h="253488">
                <a:moveTo>
                  <a:pt x="0" y="34259"/>
                </a:moveTo>
                <a:lnTo>
                  <a:pt x="4551" y="34259"/>
                </a:lnTo>
                <a:lnTo>
                  <a:pt x="5892" y="33306"/>
                </a:lnTo>
                <a:lnTo>
                  <a:pt x="6786" y="31718"/>
                </a:lnTo>
                <a:lnTo>
                  <a:pt x="7381" y="29708"/>
                </a:lnTo>
                <a:lnTo>
                  <a:pt x="8731" y="28367"/>
                </a:lnTo>
                <a:lnTo>
                  <a:pt x="10583" y="27473"/>
                </a:lnTo>
                <a:lnTo>
                  <a:pt x="12771" y="26878"/>
                </a:lnTo>
                <a:lnTo>
                  <a:pt x="14229" y="25528"/>
                </a:lnTo>
                <a:lnTo>
                  <a:pt x="15201" y="23676"/>
                </a:lnTo>
                <a:lnTo>
                  <a:pt x="15849" y="21488"/>
                </a:lnTo>
                <a:lnTo>
                  <a:pt x="17234" y="20030"/>
                </a:lnTo>
                <a:lnTo>
                  <a:pt x="19109" y="19058"/>
                </a:lnTo>
                <a:lnTo>
                  <a:pt x="21312" y="18410"/>
                </a:lnTo>
                <a:lnTo>
                  <a:pt x="26300" y="15150"/>
                </a:lnTo>
                <a:lnTo>
                  <a:pt x="28963" y="12947"/>
                </a:lnTo>
                <a:lnTo>
                  <a:pt x="31692" y="11478"/>
                </a:lnTo>
                <a:lnTo>
                  <a:pt x="37263" y="9847"/>
                </a:lnTo>
                <a:lnTo>
                  <a:pt x="45755" y="8928"/>
                </a:lnTo>
                <a:lnTo>
                  <a:pt x="53991" y="6173"/>
                </a:lnTo>
                <a:lnTo>
                  <a:pt x="64001" y="2726"/>
                </a:lnTo>
                <a:lnTo>
                  <a:pt x="74800" y="1194"/>
                </a:lnTo>
                <a:lnTo>
                  <a:pt x="85950" y="513"/>
                </a:lnTo>
                <a:lnTo>
                  <a:pt x="98208" y="211"/>
                </a:lnTo>
                <a:lnTo>
                  <a:pt x="133124" y="0"/>
                </a:lnTo>
                <a:lnTo>
                  <a:pt x="139232" y="1895"/>
                </a:lnTo>
                <a:lnTo>
                  <a:pt x="145209" y="5063"/>
                </a:lnTo>
                <a:lnTo>
                  <a:pt x="155978" y="11757"/>
                </a:lnTo>
                <a:lnTo>
                  <a:pt x="163939" y="14733"/>
                </a:lnTo>
                <a:lnTo>
                  <a:pt x="173192" y="18596"/>
                </a:lnTo>
                <a:lnTo>
                  <a:pt x="178326" y="20959"/>
                </a:lnTo>
                <a:lnTo>
                  <a:pt x="181749" y="23487"/>
                </a:lnTo>
                <a:lnTo>
                  <a:pt x="184031" y="26125"/>
                </a:lnTo>
                <a:lnTo>
                  <a:pt x="185553" y="28836"/>
                </a:lnTo>
                <a:lnTo>
                  <a:pt x="187520" y="30644"/>
                </a:lnTo>
                <a:lnTo>
                  <a:pt x="189783" y="31848"/>
                </a:lnTo>
                <a:lnTo>
                  <a:pt x="192245" y="32652"/>
                </a:lnTo>
                <a:lnTo>
                  <a:pt x="197520" y="36085"/>
                </a:lnTo>
                <a:lnTo>
                  <a:pt x="200260" y="38333"/>
                </a:lnTo>
                <a:lnTo>
                  <a:pt x="202087" y="41737"/>
                </a:lnTo>
                <a:lnTo>
                  <a:pt x="203305" y="45912"/>
                </a:lnTo>
                <a:lnTo>
                  <a:pt x="204117" y="50600"/>
                </a:lnTo>
                <a:lnTo>
                  <a:pt x="207559" y="58349"/>
                </a:lnTo>
                <a:lnTo>
                  <a:pt x="212264" y="65920"/>
                </a:lnTo>
                <a:lnTo>
                  <a:pt x="214852" y="70606"/>
                </a:lnTo>
                <a:lnTo>
                  <a:pt x="217530" y="75636"/>
                </a:lnTo>
                <a:lnTo>
                  <a:pt x="219315" y="79941"/>
                </a:lnTo>
                <a:lnTo>
                  <a:pt x="221299" y="87264"/>
                </a:lnTo>
                <a:lnTo>
                  <a:pt x="221828" y="91503"/>
                </a:lnTo>
                <a:lnTo>
                  <a:pt x="222180" y="96234"/>
                </a:lnTo>
                <a:lnTo>
                  <a:pt x="222415" y="101293"/>
                </a:lnTo>
                <a:lnTo>
                  <a:pt x="223524" y="106571"/>
                </a:lnTo>
                <a:lnTo>
                  <a:pt x="225217" y="111994"/>
                </a:lnTo>
                <a:lnTo>
                  <a:pt x="227297" y="117515"/>
                </a:lnTo>
                <a:lnTo>
                  <a:pt x="229637" y="123100"/>
                </a:lnTo>
                <a:lnTo>
                  <a:pt x="232149" y="128729"/>
                </a:lnTo>
                <a:lnTo>
                  <a:pt x="234776" y="134386"/>
                </a:lnTo>
                <a:lnTo>
                  <a:pt x="236527" y="139110"/>
                </a:lnTo>
                <a:lnTo>
                  <a:pt x="238473" y="146899"/>
                </a:lnTo>
                <a:lnTo>
                  <a:pt x="241878" y="153536"/>
                </a:lnTo>
                <a:lnTo>
                  <a:pt x="244120" y="156640"/>
                </a:lnTo>
                <a:lnTo>
                  <a:pt x="246611" y="162628"/>
                </a:lnTo>
                <a:lnTo>
                  <a:pt x="247275" y="165558"/>
                </a:lnTo>
                <a:lnTo>
                  <a:pt x="250553" y="171354"/>
                </a:lnTo>
                <a:lnTo>
                  <a:pt x="252760" y="174233"/>
                </a:lnTo>
                <a:lnTo>
                  <a:pt x="255213" y="179972"/>
                </a:lnTo>
                <a:lnTo>
                  <a:pt x="255867" y="182836"/>
                </a:lnTo>
                <a:lnTo>
                  <a:pt x="259134" y="188558"/>
                </a:lnTo>
                <a:lnTo>
                  <a:pt x="261339" y="191417"/>
                </a:lnTo>
                <a:lnTo>
                  <a:pt x="263788" y="197135"/>
                </a:lnTo>
                <a:lnTo>
                  <a:pt x="264442" y="199992"/>
                </a:lnTo>
                <a:lnTo>
                  <a:pt x="265829" y="201898"/>
                </a:lnTo>
                <a:lnTo>
                  <a:pt x="267707" y="203168"/>
                </a:lnTo>
                <a:lnTo>
                  <a:pt x="269912" y="204015"/>
                </a:lnTo>
                <a:lnTo>
                  <a:pt x="277565" y="209758"/>
                </a:lnTo>
                <a:lnTo>
                  <a:pt x="285865" y="217492"/>
                </a:lnTo>
                <a:lnTo>
                  <a:pt x="288684" y="219279"/>
                </a:lnTo>
                <a:lnTo>
                  <a:pt x="297203" y="222747"/>
                </a:lnTo>
                <a:lnTo>
                  <a:pt x="302906" y="226934"/>
                </a:lnTo>
                <a:lnTo>
                  <a:pt x="304807" y="229384"/>
                </a:lnTo>
                <a:lnTo>
                  <a:pt x="306075" y="231969"/>
                </a:lnTo>
                <a:lnTo>
                  <a:pt x="306920" y="234646"/>
                </a:lnTo>
                <a:lnTo>
                  <a:pt x="308436" y="236430"/>
                </a:lnTo>
                <a:lnTo>
                  <a:pt x="310399" y="237620"/>
                </a:lnTo>
                <a:lnTo>
                  <a:pt x="312661" y="238413"/>
                </a:lnTo>
                <a:lnTo>
                  <a:pt x="317713" y="241834"/>
                </a:lnTo>
                <a:lnTo>
                  <a:pt x="320394" y="244080"/>
                </a:lnTo>
                <a:lnTo>
                  <a:pt x="323133" y="245577"/>
                </a:lnTo>
                <a:lnTo>
                  <a:pt x="328718" y="247240"/>
                </a:lnTo>
                <a:lnTo>
                  <a:pt x="337217" y="248177"/>
                </a:lnTo>
                <a:lnTo>
                  <a:pt x="345767" y="248454"/>
                </a:lnTo>
                <a:lnTo>
                  <a:pt x="347669" y="249446"/>
                </a:lnTo>
                <a:lnTo>
                  <a:pt x="348937" y="251059"/>
                </a:lnTo>
                <a:lnTo>
                  <a:pt x="349783" y="253087"/>
                </a:lnTo>
                <a:lnTo>
                  <a:pt x="350346" y="253487"/>
                </a:lnTo>
                <a:lnTo>
                  <a:pt x="350722" y="252801"/>
                </a:lnTo>
                <a:lnTo>
                  <a:pt x="351251" y="247284"/>
                </a:lnTo>
                <a:lnTo>
                  <a:pt x="351325" y="244856"/>
                </a:lnTo>
                <a:lnTo>
                  <a:pt x="352327" y="242284"/>
                </a:lnTo>
                <a:lnTo>
                  <a:pt x="353947" y="239617"/>
                </a:lnTo>
                <a:lnTo>
                  <a:pt x="360046" y="2314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"/>
          <p:cNvSpPr/>
          <p:nvPr/>
        </p:nvSpPr>
        <p:spPr>
          <a:xfrm>
            <a:off x="3260407" y="2520314"/>
            <a:ext cx="248603" cy="231459"/>
          </a:xfrm>
          <a:custGeom>
            <a:avLst/>
            <a:gdLst/>
            <a:ahLst/>
            <a:cxnLst/>
            <a:rect l="0" t="0" r="0" b="0"/>
            <a:pathLst>
              <a:path w="248603" h="231459">
                <a:moveTo>
                  <a:pt x="248602" y="0"/>
                </a:moveTo>
                <a:lnTo>
                  <a:pt x="239501" y="4552"/>
                </a:lnTo>
                <a:lnTo>
                  <a:pt x="232492" y="9326"/>
                </a:lnTo>
                <a:lnTo>
                  <a:pt x="229290" y="11932"/>
                </a:lnTo>
                <a:lnTo>
                  <a:pt x="223191" y="14829"/>
                </a:lnTo>
                <a:lnTo>
                  <a:pt x="220232" y="15601"/>
                </a:lnTo>
                <a:lnTo>
                  <a:pt x="216354" y="18021"/>
                </a:lnTo>
                <a:lnTo>
                  <a:pt x="211863" y="21539"/>
                </a:lnTo>
                <a:lnTo>
                  <a:pt x="206965" y="25789"/>
                </a:lnTo>
                <a:lnTo>
                  <a:pt x="198982" y="33052"/>
                </a:lnTo>
                <a:lnTo>
                  <a:pt x="191306" y="39455"/>
                </a:lnTo>
                <a:lnTo>
                  <a:pt x="186593" y="42496"/>
                </a:lnTo>
                <a:lnTo>
                  <a:pt x="181545" y="45476"/>
                </a:lnTo>
                <a:lnTo>
                  <a:pt x="176275" y="49367"/>
                </a:lnTo>
                <a:lnTo>
                  <a:pt x="170857" y="53867"/>
                </a:lnTo>
                <a:lnTo>
                  <a:pt x="165340" y="58771"/>
                </a:lnTo>
                <a:lnTo>
                  <a:pt x="159757" y="62994"/>
                </a:lnTo>
                <a:lnTo>
                  <a:pt x="154129" y="66761"/>
                </a:lnTo>
                <a:lnTo>
                  <a:pt x="148473" y="70225"/>
                </a:lnTo>
                <a:lnTo>
                  <a:pt x="142797" y="74439"/>
                </a:lnTo>
                <a:lnTo>
                  <a:pt x="137108" y="79154"/>
                </a:lnTo>
                <a:lnTo>
                  <a:pt x="126659" y="88520"/>
                </a:lnTo>
                <a:lnTo>
                  <a:pt x="118840" y="95858"/>
                </a:lnTo>
                <a:lnTo>
                  <a:pt x="104533" y="109894"/>
                </a:lnTo>
                <a:lnTo>
                  <a:pt x="99216" y="114221"/>
                </a:lnTo>
                <a:lnTo>
                  <a:pt x="93766" y="118057"/>
                </a:lnTo>
                <a:lnTo>
                  <a:pt x="88228" y="121568"/>
                </a:lnTo>
                <a:lnTo>
                  <a:pt x="83584" y="125813"/>
                </a:lnTo>
                <a:lnTo>
                  <a:pt x="79535" y="130548"/>
                </a:lnTo>
                <a:lnTo>
                  <a:pt x="75883" y="135610"/>
                </a:lnTo>
                <a:lnTo>
                  <a:pt x="72496" y="139936"/>
                </a:lnTo>
                <a:lnTo>
                  <a:pt x="69286" y="143774"/>
                </a:lnTo>
                <a:lnTo>
                  <a:pt x="63179" y="150577"/>
                </a:lnTo>
                <a:lnTo>
                  <a:pt x="57290" y="156776"/>
                </a:lnTo>
                <a:lnTo>
                  <a:pt x="54386" y="160715"/>
                </a:lnTo>
                <a:lnTo>
                  <a:pt x="51497" y="165246"/>
                </a:lnTo>
                <a:lnTo>
                  <a:pt x="48619" y="170172"/>
                </a:lnTo>
                <a:lnTo>
                  <a:pt x="45748" y="173456"/>
                </a:lnTo>
                <a:lnTo>
                  <a:pt x="42881" y="175645"/>
                </a:lnTo>
                <a:lnTo>
                  <a:pt x="40017" y="177104"/>
                </a:lnTo>
                <a:lnTo>
                  <a:pt x="38108" y="179982"/>
                </a:lnTo>
                <a:lnTo>
                  <a:pt x="36835" y="183806"/>
                </a:lnTo>
                <a:lnTo>
                  <a:pt x="35987" y="188260"/>
                </a:lnTo>
                <a:lnTo>
                  <a:pt x="34469" y="191229"/>
                </a:lnTo>
                <a:lnTo>
                  <a:pt x="32504" y="193209"/>
                </a:lnTo>
                <a:lnTo>
                  <a:pt x="30242" y="194529"/>
                </a:lnTo>
                <a:lnTo>
                  <a:pt x="28734" y="196361"/>
                </a:lnTo>
                <a:lnTo>
                  <a:pt x="27729" y="198535"/>
                </a:lnTo>
                <a:lnTo>
                  <a:pt x="27058" y="200937"/>
                </a:lnTo>
                <a:lnTo>
                  <a:pt x="25659" y="202538"/>
                </a:lnTo>
                <a:lnTo>
                  <a:pt x="23773" y="203605"/>
                </a:lnTo>
                <a:lnTo>
                  <a:pt x="21564" y="204317"/>
                </a:lnTo>
                <a:lnTo>
                  <a:pt x="16569" y="207648"/>
                </a:lnTo>
                <a:lnTo>
                  <a:pt x="13903" y="209870"/>
                </a:lnTo>
                <a:lnTo>
                  <a:pt x="12127" y="212303"/>
                </a:lnTo>
                <a:lnTo>
                  <a:pt x="10152" y="217547"/>
                </a:lnTo>
                <a:lnTo>
                  <a:pt x="8673" y="219327"/>
                </a:lnTo>
                <a:lnTo>
                  <a:pt x="6735" y="220513"/>
                </a:lnTo>
                <a:lnTo>
                  <a:pt x="4490" y="221304"/>
                </a:lnTo>
                <a:lnTo>
                  <a:pt x="2993" y="222784"/>
                </a:lnTo>
                <a:lnTo>
                  <a:pt x="1996" y="224723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"/>
          <p:cNvSpPr/>
          <p:nvPr/>
        </p:nvSpPr>
        <p:spPr>
          <a:xfrm>
            <a:off x="3689032" y="2546032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71437" y="8573"/>
                </a:lnTo>
                <a:lnTo>
                  <a:pt x="74295" y="7620"/>
                </a:lnTo>
                <a:lnTo>
                  <a:pt x="77152" y="6032"/>
                </a:lnTo>
                <a:lnTo>
                  <a:pt x="80010" y="4022"/>
                </a:lnTo>
                <a:lnTo>
                  <a:pt x="82868" y="2681"/>
                </a:lnTo>
                <a:lnTo>
                  <a:pt x="85725" y="1787"/>
                </a:lnTo>
                <a:lnTo>
                  <a:pt x="88582" y="1192"/>
                </a:lnTo>
                <a:lnTo>
                  <a:pt x="91440" y="795"/>
                </a:lnTo>
                <a:lnTo>
                  <a:pt x="94297" y="530"/>
                </a:lnTo>
                <a:lnTo>
                  <a:pt x="97155" y="353"/>
                </a:lnTo>
                <a:lnTo>
                  <a:pt x="102870" y="157"/>
                </a:lnTo>
                <a:lnTo>
                  <a:pt x="114300" y="31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4"/>
          <p:cNvSpPr/>
          <p:nvPr/>
        </p:nvSpPr>
        <p:spPr>
          <a:xfrm>
            <a:off x="3671887" y="2614612"/>
            <a:ext cx="149545" cy="25719"/>
          </a:xfrm>
          <a:custGeom>
            <a:avLst/>
            <a:gdLst/>
            <a:ahLst/>
            <a:cxnLst/>
            <a:rect l="0" t="0" r="0" b="0"/>
            <a:pathLst>
              <a:path w="149545" h="25719">
                <a:moveTo>
                  <a:pt x="0" y="25718"/>
                </a:moveTo>
                <a:lnTo>
                  <a:pt x="11931" y="25718"/>
                </a:lnTo>
                <a:lnTo>
                  <a:pt x="14622" y="24765"/>
                </a:lnTo>
                <a:lnTo>
                  <a:pt x="17368" y="23177"/>
                </a:lnTo>
                <a:lnTo>
                  <a:pt x="20151" y="21167"/>
                </a:lnTo>
                <a:lnTo>
                  <a:pt x="22959" y="19826"/>
                </a:lnTo>
                <a:lnTo>
                  <a:pt x="25783" y="18932"/>
                </a:lnTo>
                <a:lnTo>
                  <a:pt x="28619" y="18337"/>
                </a:lnTo>
                <a:lnTo>
                  <a:pt x="31462" y="17940"/>
                </a:lnTo>
                <a:lnTo>
                  <a:pt x="34310" y="17675"/>
                </a:lnTo>
                <a:lnTo>
                  <a:pt x="37161" y="17498"/>
                </a:lnTo>
                <a:lnTo>
                  <a:pt x="40013" y="16428"/>
                </a:lnTo>
                <a:lnTo>
                  <a:pt x="42868" y="14762"/>
                </a:lnTo>
                <a:lnTo>
                  <a:pt x="45724" y="12699"/>
                </a:lnTo>
                <a:lnTo>
                  <a:pt x="48580" y="11323"/>
                </a:lnTo>
                <a:lnTo>
                  <a:pt x="51437" y="10407"/>
                </a:lnTo>
                <a:lnTo>
                  <a:pt x="54294" y="9795"/>
                </a:lnTo>
                <a:lnTo>
                  <a:pt x="57151" y="9388"/>
                </a:lnTo>
                <a:lnTo>
                  <a:pt x="60008" y="9116"/>
                </a:lnTo>
                <a:lnTo>
                  <a:pt x="62865" y="8935"/>
                </a:lnTo>
                <a:lnTo>
                  <a:pt x="65723" y="8814"/>
                </a:lnTo>
                <a:lnTo>
                  <a:pt x="71437" y="8680"/>
                </a:lnTo>
                <a:lnTo>
                  <a:pt x="97155" y="8575"/>
                </a:lnTo>
                <a:lnTo>
                  <a:pt x="99060" y="7622"/>
                </a:lnTo>
                <a:lnTo>
                  <a:pt x="100330" y="6034"/>
                </a:lnTo>
                <a:lnTo>
                  <a:pt x="101177" y="4023"/>
                </a:lnTo>
                <a:lnTo>
                  <a:pt x="102694" y="2682"/>
                </a:lnTo>
                <a:lnTo>
                  <a:pt x="104657" y="1788"/>
                </a:lnTo>
                <a:lnTo>
                  <a:pt x="106919" y="1192"/>
                </a:lnTo>
                <a:lnTo>
                  <a:pt x="109379" y="795"/>
                </a:lnTo>
                <a:lnTo>
                  <a:pt x="111972" y="530"/>
                </a:lnTo>
                <a:lnTo>
                  <a:pt x="114653" y="353"/>
                </a:lnTo>
                <a:lnTo>
                  <a:pt x="117393" y="235"/>
                </a:lnTo>
                <a:lnTo>
                  <a:pt x="122977" y="105"/>
                </a:lnTo>
                <a:lnTo>
                  <a:pt x="149544" y="2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5"/>
          <p:cNvSpPr/>
          <p:nvPr/>
        </p:nvSpPr>
        <p:spPr>
          <a:xfrm>
            <a:off x="3980497" y="2383155"/>
            <a:ext cx="274318" cy="394335"/>
          </a:xfrm>
          <a:custGeom>
            <a:avLst/>
            <a:gdLst/>
            <a:ahLst/>
            <a:cxnLst/>
            <a:rect l="0" t="0" r="0" b="0"/>
            <a:pathLst>
              <a:path w="274318" h="394335">
                <a:moveTo>
                  <a:pt x="77153" y="0"/>
                </a:moveTo>
                <a:lnTo>
                  <a:pt x="72602" y="0"/>
                </a:lnTo>
                <a:lnTo>
                  <a:pt x="71261" y="952"/>
                </a:lnTo>
                <a:lnTo>
                  <a:pt x="70367" y="2540"/>
                </a:lnTo>
                <a:lnTo>
                  <a:pt x="69771" y="4551"/>
                </a:lnTo>
                <a:lnTo>
                  <a:pt x="66570" y="9325"/>
                </a:lnTo>
                <a:lnTo>
                  <a:pt x="64382" y="11931"/>
                </a:lnTo>
                <a:lnTo>
                  <a:pt x="62924" y="14622"/>
                </a:lnTo>
                <a:lnTo>
                  <a:pt x="61304" y="20151"/>
                </a:lnTo>
                <a:lnTo>
                  <a:pt x="59919" y="22006"/>
                </a:lnTo>
                <a:lnTo>
                  <a:pt x="58044" y="23243"/>
                </a:lnTo>
                <a:lnTo>
                  <a:pt x="55841" y="24068"/>
                </a:lnTo>
                <a:lnTo>
                  <a:pt x="54372" y="25570"/>
                </a:lnTo>
                <a:lnTo>
                  <a:pt x="53393" y="27524"/>
                </a:lnTo>
                <a:lnTo>
                  <a:pt x="52740" y="29779"/>
                </a:lnTo>
                <a:lnTo>
                  <a:pt x="49475" y="34825"/>
                </a:lnTo>
                <a:lnTo>
                  <a:pt x="42282" y="43021"/>
                </a:lnTo>
                <a:lnTo>
                  <a:pt x="39618" y="45825"/>
                </a:lnTo>
                <a:lnTo>
                  <a:pt x="37842" y="48648"/>
                </a:lnTo>
                <a:lnTo>
                  <a:pt x="34390" y="57170"/>
                </a:lnTo>
                <a:lnTo>
                  <a:pt x="28710" y="65728"/>
                </a:lnTo>
                <a:lnTo>
                  <a:pt x="27047" y="71440"/>
                </a:lnTo>
                <a:lnTo>
                  <a:pt x="26111" y="80010"/>
                </a:lnTo>
                <a:lnTo>
                  <a:pt x="25028" y="82867"/>
                </a:lnTo>
                <a:lnTo>
                  <a:pt x="21283" y="88582"/>
                </a:lnTo>
                <a:lnTo>
                  <a:pt x="13820" y="97155"/>
                </a:lnTo>
                <a:lnTo>
                  <a:pt x="12071" y="100965"/>
                </a:lnTo>
                <a:lnTo>
                  <a:pt x="10128" y="110278"/>
                </a:lnTo>
                <a:lnTo>
                  <a:pt x="8657" y="113524"/>
                </a:lnTo>
                <a:lnTo>
                  <a:pt x="6723" y="115687"/>
                </a:lnTo>
                <a:lnTo>
                  <a:pt x="4483" y="117130"/>
                </a:lnTo>
                <a:lnTo>
                  <a:pt x="2988" y="119044"/>
                </a:lnTo>
                <a:lnTo>
                  <a:pt x="1992" y="121272"/>
                </a:lnTo>
                <a:lnTo>
                  <a:pt x="886" y="126289"/>
                </a:lnTo>
                <a:lnTo>
                  <a:pt x="175" y="137270"/>
                </a:lnTo>
                <a:lnTo>
                  <a:pt x="34" y="148611"/>
                </a:lnTo>
                <a:lnTo>
                  <a:pt x="0" y="259565"/>
                </a:lnTo>
                <a:lnTo>
                  <a:pt x="2540" y="268080"/>
                </a:lnTo>
                <a:lnTo>
                  <a:pt x="5891" y="277261"/>
                </a:lnTo>
                <a:lnTo>
                  <a:pt x="7778" y="287786"/>
                </a:lnTo>
                <a:lnTo>
                  <a:pt x="8219" y="293957"/>
                </a:lnTo>
                <a:lnTo>
                  <a:pt x="9290" y="296936"/>
                </a:lnTo>
                <a:lnTo>
                  <a:pt x="13019" y="302786"/>
                </a:lnTo>
                <a:lnTo>
                  <a:pt x="20473" y="311435"/>
                </a:lnTo>
                <a:lnTo>
                  <a:pt x="22221" y="314303"/>
                </a:lnTo>
                <a:lnTo>
                  <a:pt x="24164" y="320030"/>
                </a:lnTo>
                <a:lnTo>
                  <a:pt x="25257" y="328609"/>
                </a:lnTo>
                <a:lnTo>
                  <a:pt x="26363" y="330515"/>
                </a:lnTo>
                <a:lnTo>
                  <a:pt x="28053" y="331786"/>
                </a:lnTo>
                <a:lnTo>
                  <a:pt x="30132" y="332633"/>
                </a:lnTo>
                <a:lnTo>
                  <a:pt x="31518" y="334150"/>
                </a:lnTo>
                <a:lnTo>
                  <a:pt x="32442" y="336114"/>
                </a:lnTo>
                <a:lnTo>
                  <a:pt x="33468" y="340836"/>
                </a:lnTo>
                <a:lnTo>
                  <a:pt x="33925" y="346110"/>
                </a:lnTo>
                <a:lnTo>
                  <a:pt x="35000" y="347897"/>
                </a:lnTo>
                <a:lnTo>
                  <a:pt x="36668" y="349089"/>
                </a:lnTo>
                <a:lnTo>
                  <a:pt x="38733" y="349883"/>
                </a:lnTo>
                <a:lnTo>
                  <a:pt x="40109" y="351365"/>
                </a:lnTo>
                <a:lnTo>
                  <a:pt x="41027" y="353306"/>
                </a:lnTo>
                <a:lnTo>
                  <a:pt x="41639" y="355552"/>
                </a:lnTo>
                <a:lnTo>
                  <a:pt x="43000" y="357050"/>
                </a:lnTo>
                <a:lnTo>
                  <a:pt x="44859" y="358048"/>
                </a:lnTo>
                <a:lnTo>
                  <a:pt x="49465" y="359157"/>
                </a:lnTo>
                <a:lnTo>
                  <a:pt x="54687" y="359650"/>
                </a:lnTo>
                <a:lnTo>
                  <a:pt x="56460" y="360734"/>
                </a:lnTo>
                <a:lnTo>
                  <a:pt x="57643" y="362409"/>
                </a:lnTo>
                <a:lnTo>
                  <a:pt x="58431" y="364479"/>
                </a:lnTo>
                <a:lnTo>
                  <a:pt x="59909" y="365858"/>
                </a:lnTo>
                <a:lnTo>
                  <a:pt x="61847" y="366778"/>
                </a:lnTo>
                <a:lnTo>
                  <a:pt x="67493" y="368752"/>
                </a:lnTo>
                <a:lnTo>
                  <a:pt x="71665" y="370612"/>
                </a:lnTo>
                <a:lnTo>
                  <a:pt x="76351" y="372805"/>
                </a:lnTo>
                <a:lnTo>
                  <a:pt x="84099" y="377781"/>
                </a:lnTo>
                <a:lnTo>
                  <a:pt x="87499" y="380441"/>
                </a:lnTo>
                <a:lnTo>
                  <a:pt x="93815" y="383397"/>
                </a:lnTo>
                <a:lnTo>
                  <a:pt x="96833" y="384186"/>
                </a:lnTo>
                <a:lnTo>
                  <a:pt x="102727" y="387602"/>
                </a:lnTo>
                <a:lnTo>
                  <a:pt x="105632" y="389846"/>
                </a:lnTo>
                <a:lnTo>
                  <a:pt x="111400" y="392339"/>
                </a:lnTo>
                <a:lnTo>
                  <a:pt x="117139" y="393448"/>
                </a:lnTo>
                <a:lnTo>
                  <a:pt x="122864" y="393940"/>
                </a:lnTo>
                <a:lnTo>
                  <a:pt x="128584" y="394159"/>
                </a:lnTo>
                <a:lnTo>
                  <a:pt x="137159" y="394283"/>
                </a:lnTo>
                <a:lnTo>
                  <a:pt x="194459" y="394334"/>
                </a:lnTo>
                <a:lnTo>
                  <a:pt x="199171" y="393382"/>
                </a:lnTo>
                <a:lnTo>
                  <a:pt x="206948" y="389784"/>
                </a:lnTo>
                <a:lnTo>
                  <a:pt x="213579" y="385009"/>
                </a:lnTo>
                <a:lnTo>
                  <a:pt x="216681" y="382403"/>
                </a:lnTo>
                <a:lnTo>
                  <a:pt x="220655" y="380665"/>
                </a:lnTo>
                <a:lnTo>
                  <a:pt x="225208" y="379507"/>
                </a:lnTo>
                <a:lnTo>
                  <a:pt x="230148" y="378734"/>
                </a:lnTo>
                <a:lnTo>
                  <a:pt x="238178" y="375336"/>
                </a:lnTo>
                <a:lnTo>
                  <a:pt x="241653" y="373096"/>
                </a:lnTo>
                <a:lnTo>
                  <a:pt x="243969" y="370651"/>
                </a:lnTo>
                <a:lnTo>
                  <a:pt x="245514" y="368068"/>
                </a:lnTo>
                <a:lnTo>
                  <a:pt x="246544" y="365393"/>
                </a:lnTo>
                <a:lnTo>
                  <a:pt x="248182" y="363611"/>
                </a:lnTo>
                <a:lnTo>
                  <a:pt x="250228" y="362422"/>
                </a:lnTo>
                <a:lnTo>
                  <a:pt x="252543" y="361629"/>
                </a:lnTo>
                <a:lnTo>
                  <a:pt x="254087" y="360149"/>
                </a:lnTo>
                <a:lnTo>
                  <a:pt x="255116" y="358209"/>
                </a:lnTo>
                <a:lnTo>
                  <a:pt x="255802" y="355963"/>
                </a:lnTo>
                <a:lnTo>
                  <a:pt x="259105" y="350928"/>
                </a:lnTo>
                <a:lnTo>
                  <a:pt x="266319" y="342738"/>
                </a:lnTo>
                <a:lnTo>
                  <a:pt x="268986" y="339935"/>
                </a:lnTo>
                <a:lnTo>
                  <a:pt x="270764" y="337113"/>
                </a:lnTo>
                <a:lnTo>
                  <a:pt x="272740" y="331438"/>
                </a:lnTo>
                <a:lnTo>
                  <a:pt x="274008" y="320033"/>
                </a:lnTo>
                <a:lnTo>
                  <a:pt x="274258" y="308608"/>
                </a:lnTo>
                <a:lnTo>
                  <a:pt x="274317" y="288607"/>
                </a:lnTo>
                <a:lnTo>
                  <a:pt x="273365" y="286702"/>
                </a:lnTo>
                <a:lnTo>
                  <a:pt x="271779" y="285432"/>
                </a:lnTo>
                <a:lnTo>
                  <a:pt x="269768" y="284586"/>
                </a:lnTo>
                <a:lnTo>
                  <a:pt x="268428" y="283068"/>
                </a:lnTo>
                <a:lnTo>
                  <a:pt x="267534" y="281105"/>
                </a:lnTo>
                <a:lnTo>
                  <a:pt x="266939" y="278843"/>
                </a:lnTo>
                <a:lnTo>
                  <a:pt x="265589" y="277335"/>
                </a:lnTo>
                <a:lnTo>
                  <a:pt x="263737" y="276330"/>
                </a:lnTo>
                <a:lnTo>
                  <a:pt x="261550" y="275660"/>
                </a:lnTo>
                <a:lnTo>
                  <a:pt x="260091" y="274260"/>
                </a:lnTo>
                <a:lnTo>
                  <a:pt x="259119" y="272375"/>
                </a:lnTo>
                <a:lnTo>
                  <a:pt x="258472" y="270166"/>
                </a:lnTo>
                <a:lnTo>
                  <a:pt x="255211" y="265171"/>
                </a:lnTo>
                <a:lnTo>
                  <a:pt x="253008" y="262506"/>
                </a:lnTo>
                <a:lnTo>
                  <a:pt x="250587" y="260728"/>
                </a:lnTo>
                <a:lnTo>
                  <a:pt x="245357" y="258754"/>
                </a:lnTo>
                <a:lnTo>
                  <a:pt x="243581" y="257275"/>
                </a:lnTo>
                <a:lnTo>
                  <a:pt x="242397" y="255337"/>
                </a:lnTo>
                <a:lnTo>
                  <a:pt x="241608" y="253092"/>
                </a:lnTo>
                <a:lnTo>
                  <a:pt x="240130" y="251595"/>
                </a:lnTo>
                <a:lnTo>
                  <a:pt x="238192" y="250597"/>
                </a:lnTo>
                <a:lnTo>
                  <a:pt x="233498" y="249489"/>
                </a:lnTo>
                <a:lnTo>
                  <a:pt x="228237" y="248996"/>
                </a:lnTo>
                <a:lnTo>
                  <a:pt x="225500" y="247912"/>
                </a:lnTo>
                <a:lnTo>
                  <a:pt x="217098" y="242788"/>
                </a:lnTo>
                <a:lnTo>
                  <a:pt x="211423" y="241256"/>
                </a:lnTo>
                <a:lnTo>
                  <a:pt x="202873" y="240393"/>
                </a:lnTo>
                <a:lnTo>
                  <a:pt x="194307" y="240137"/>
                </a:lnTo>
                <a:lnTo>
                  <a:pt x="160020" y="240030"/>
                </a:lnTo>
                <a:lnTo>
                  <a:pt x="158115" y="240983"/>
                </a:lnTo>
                <a:lnTo>
                  <a:pt x="156845" y="242570"/>
                </a:lnTo>
                <a:lnTo>
                  <a:pt x="155998" y="244581"/>
                </a:lnTo>
                <a:lnTo>
                  <a:pt x="154481" y="245921"/>
                </a:lnTo>
                <a:lnTo>
                  <a:pt x="152518" y="246815"/>
                </a:lnTo>
                <a:lnTo>
                  <a:pt x="150256" y="247410"/>
                </a:lnTo>
                <a:lnTo>
                  <a:pt x="145203" y="250613"/>
                </a:lnTo>
                <a:lnTo>
                  <a:pt x="142522" y="252800"/>
                </a:lnTo>
                <a:lnTo>
                  <a:pt x="140735" y="255211"/>
                </a:lnTo>
                <a:lnTo>
                  <a:pt x="138749" y="260429"/>
                </a:lnTo>
                <a:lnTo>
                  <a:pt x="137267" y="262202"/>
                </a:lnTo>
                <a:lnTo>
                  <a:pt x="135326" y="263384"/>
                </a:lnTo>
                <a:lnTo>
                  <a:pt x="133080" y="264172"/>
                </a:lnTo>
                <a:lnTo>
                  <a:pt x="131583" y="265649"/>
                </a:lnTo>
                <a:lnTo>
                  <a:pt x="130584" y="267587"/>
                </a:lnTo>
                <a:lnTo>
                  <a:pt x="129919" y="269831"/>
                </a:lnTo>
                <a:lnTo>
                  <a:pt x="126639" y="274865"/>
                </a:lnTo>
                <a:lnTo>
                  <a:pt x="124431" y="277540"/>
                </a:lnTo>
                <a:lnTo>
                  <a:pt x="122959" y="280277"/>
                </a:lnTo>
                <a:lnTo>
                  <a:pt x="121323" y="285857"/>
                </a:lnTo>
                <a:lnTo>
                  <a:pt x="120597" y="294052"/>
                </a:lnTo>
                <a:lnTo>
                  <a:pt x="120274" y="303092"/>
                </a:lnTo>
                <a:lnTo>
                  <a:pt x="120091" y="313536"/>
                </a:lnTo>
                <a:lnTo>
                  <a:pt x="120015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6"/>
          <p:cNvSpPr/>
          <p:nvPr/>
        </p:nvSpPr>
        <p:spPr>
          <a:xfrm>
            <a:off x="714374" y="3394710"/>
            <a:ext cx="51436" cy="411481"/>
          </a:xfrm>
          <a:custGeom>
            <a:avLst/>
            <a:gdLst/>
            <a:ahLst/>
            <a:cxnLst/>
            <a:rect l="0" t="0" r="0" b="0"/>
            <a:pathLst>
              <a:path w="51436" h="411481">
                <a:moveTo>
                  <a:pt x="8573" y="0"/>
                </a:moveTo>
                <a:lnTo>
                  <a:pt x="8573" y="53104"/>
                </a:lnTo>
                <a:lnTo>
                  <a:pt x="7620" y="56358"/>
                </a:lnTo>
                <a:lnTo>
                  <a:pt x="6033" y="59479"/>
                </a:lnTo>
                <a:lnTo>
                  <a:pt x="4022" y="62513"/>
                </a:lnTo>
                <a:lnTo>
                  <a:pt x="2682" y="66440"/>
                </a:lnTo>
                <a:lnTo>
                  <a:pt x="1192" y="75884"/>
                </a:lnTo>
                <a:lnTo>
                  <a:pt x="530" y="86431"/>
                </a:lnTo>
                <a:lnTo>
                  <a:pt x="157" y="100539"/>
                </a:lnTo>
                <a:lnTo>
                  <a:pt x="2" y="142053"/>
                </a:lnTo>
                <a:lnTo>
                  <a:pt x="0" y="174298"/>
                </a:lnTo>
                <a:lnTo>
                  <a:pt x="953" y="176206"/>
                </a:lnTo>
                <a:lnTo>
                  <a:pt x="2540" y="177478"/>
                </a:lnTo>
                <a:lnTo>
                  <a:pt x="4551" y="178326"/>
                </a:lnTo>
                <a:lnTo>
                  <a:pt x="5892" y="180796"/>
                </a:lnTo>
                <a:lnTo>
                  <a:pt x="7381" y="188621"/>
                </a:lnTo>
                <a:lnTo>
                  <a:pt x="8220" y="199186"/>
                </a:lnTo>
                <a:lnTo>
                  <a:pt x="9290" y="203275"/>
                </a:lnTo>
                <a:lnTo>
                  <a:pt x="10956" y="207907"/>
                </a:lnTo>
                <a:lnTo>
                  <a:pt x="13019" y="212900"/>
                </a:lnTo>
                <a:lnTo>
                  <a:pt x="14395" y="218133"/>
                </a:lnTo>
                <a:lnTo>
                  <a:pt x="15923" y="229028"/>
                </a:lnTo>
                <a:lnTo>
                  <a:pt x="17283" y="234600"/>
                </a:lnTo>
                <a:lnTo>
                  <a:pt x="19142" y="240220"/>
                </a:lnTo>
                <a:lnTo>
                  <a:pt x="21334" y="245872"/>
                </a:lnTo>
                <a:lnTo>
                  <a:pt x="22795" y="250592"/>
                </a:lnTo>
                <a:lnTo>
                  <a:pt x="23770" y="254691"/>
                </a:lnTo>
                <a:lnTo>
                  <a:pt x="24852" y="263691"/>
                </a:lnTo>
                <a:lnTo>
                  <a:pt x="25141" y="270091"/>
                </a:lnTo>
                <a:lnTo>
                  <a:pt x="25604" y="291794"/>
                </a:lnTo>
                <a:lnTo>
                  <a:pt x="25715" y="319974"/>
                </a:lnTo>
                <a:lnTo>
                  <a:pt x="26668" y="323806"/>
                </a:lnTo>
                <a:lnTo>
                  <a:pt x="28257" y="328265"/>
                </a:lnTo>
                <a:lnTo>
                  <a:pt x="30268" y="333143"/>
                </a:lnTo>
                <a:lnTo>
                  <a:pt x="31609" y="337348"/>
                </a:lnTo>
                <a:lnTo>
                  <a:pt x="33098" y="344560"/>
                </a:lnTo>
                <a:lnTo>
                  <a:pt x="34448" y="346864"/>
                </a:lnTo>
                <a:lnTo>
                  <a:pt x="36301" y="348400"/>
                </a:lnTo>
                <a:lnTo>
                  <a:pt x="38488" y="349424"/>
                </a:lnTo>
                <a:lnTo>
                  <a:pt x="39946" y="351059"/>
                </a:lnTo>
                <a:lnTo>
                  <a:pt x="40919" y="353102"/>
                </a:lnTo>
                <a:lnTo>
                  <a:pt x="41999" y="357911"/>
                </a:lnTo>
                <a:lnTo>
                  <a:pt x="42692" y="368760"/>
                </a:lnTo>
                <a:lnTo>
                  <a:pt x="42829" y="380075"/>
                </a:lnTo>
                <a:lnTo>
                  <a:pt x="43793" y="381971"/>
                </a:lnTo>
                <a:lnTo>
                  <a:pt x="45388" y="383234"/>
                </a:lnTo>
                <a:lnTo>
                  <a:pt x="47404" y="384077"/>
                </a:lnTo>
                <a:lnTo>
                  <a:pt x="48748" y="385591"/>
                </a:lnTo>
                <a:lnTo>
                  <a:pt x="49644" y="387553"/>
                </a:lnTo>
                <a:lnTo>
                  <a:pt x="50639" y="392273"/>
                </a:lnTo>
                <a:lnTo>
                  <a:pt x="51278" y="403064"/>
                </a:lnTo>
                <a:lnTo>
                  <a:pt x="51435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7"/>
          <p:cNvSpPr/>
          <p:nvPr/>
        </p:nvSpPr>
        <p:spPr>
          <a:xfrm>
            <a:off x="817244" y="3394710"/>
            <a:ext cx="315595" cy="355262"/>
          </a:xfrm>
          <a:custGeom>
            <a:avLst/>
            <a:gdLst/>
            <a:ahLst/>
            <a:cxnLst/>
            <a:rect l="0" t="0" r="0" b="0"/>
            <a:pathLst>
              <a:path w="315595" h="355262">
                <a:moveTo>
                  <a:pt x="0" y="77152"/>
                </a:moveTo>
                <a:lnTo>
                  <a:pt x="4551" y="77152"/>
                </a:lnTo>
                <a:lnTo>
                  <a:pt x="5892" y="76199"/>
                </a:lnTo>
                <a:lnTo>
                  <a:pt x="6786" y="74612"/>
                </a:lnTo>
                <a:lnTo>
                  <a:pt x="7381" y="72602"/>
                </a:lnTo>
                <a:lnTo>
                  <a:pt x="10583" y="67827"/>
                </a:lnTo>
                <a:lnTo>
                  <a:pt x="12771" y="65221"/>
                </a:lnTo>
                <a:lnTo>
                  <a:pt x="14229" y="62530"/>
                </a:lnTo>
                <a:lnTo>
                  <a:pt x="17234" y="54193"/>
                </a:lnTo>
                <a:lnTo>
                  <a:pt x="22781" y="45690"/>
                </a:lnTo>
                <a:lnTo>
                  <a:pt x="24413" y="39991"/>
                </a:lnTo>
                <a:lnTo>
                  <a:pt x="25800" y="38091"/>
                </a:lnTo>
                <a:lnTo>
                  <a:pt x="27678" y="36824"/>
                </a:lnTo>
                <a:lnTo>
                  <a:pt x="29882" y="35979"/>
                </a:lnTo>
                <a:lnTo>
                  <a:pt x="31351" y="34464"/>
                </a:lnTo>
                <a:lnTo>
                  <a:pt x="32331" y="32500"/>
                </a:lnTo>
                <a:lnTo>
                  <a:pt x="32984" y="30239"/>
                </a:lnTo>
                <a:lnTo>
                  <a:pt x="34372" y="28732"/>
                </a:lnTo>
                <a:lnTo>
                  <a:pt x="36250" y="27727"/>
                </a:lnTo>
                <a:lnTo>
                  <a:pt x="38454" y="27057"/>
                </a:lnTo>
                <a:lnTo>
                  <a:pt x="39924" y="25658"/>
                </a:lnTo>
                <a:lnTo>
                  <a:pt x="40904" y="23773"/>
                </a:lnTo>
                <a:lnTo>
                  <a:pt x="41557" y="21563"/>
                </a:lnTo>
                <a:lnTo>
                  <a:pt x="42945" y="20090"/>
                </a:lnTo>
                <a:lnTo>
                  <a:pt x="44822" y="19109"/>
                </a:lnTo>
                <a:lnTo>
                  <a:pt x="47027" y="18454"/>
                </a:lnTo>
                <a:lnTo>
                  <a:pt x="48496" y="17065"/>
                </a:lnTo>
                <a:lnTo>
                  <a:pt x="49476" y="15186"/>
                </a:lnTo>
                <a:lnTo>
                  <a:pt x="50129" y="12982"/>
                </a:lnTo>
                <a:lnTo>
                  <a:pt x="53395" y="7992"/>
                </a:lnTo>
                <a:lnTo>
                  <a:pt x="55599" y="5328"/>
                </a:lnTo>
                <a:lnTo>
                  <a:pt x="58021" y="3552"/>
                </a:lnTo>
                <a:lnTo>
                  <a:pt x="63252" y="1578"/>
                </a:lnTo>
                <a:lnTo>
                  <a:pt x="71553" y="468"/>
                </a:lnTo>
                <a:lnTo>
                  <a:pt x="80045" y="138"/>
                </a:lnTo>
                <a:lnTo>
                  <a:pt x="92400" y="27"/>
                </a:lnTo>
                <a:lnTo>
                  <a:pt x="131341" y="0"/>
                </a:lnTo>
                <a:lnTo>
                  <a:pt x="134233" y="952"/>
                </a:lnTo>
                <a:lnTo>
                  <a:pt x="142855" y="5891"/>
                </a:lnTo>
                <a:lnTo>
                  <a:pt x="148581" y="7380"/>
                </a:lnTo>
                <a:lnTo>
                  <a:pt x="150489" y="8730"/>
                </a:lnTo>
                <a:lnTo>
                  <a:pt x="151761" y="10582"/>
                </a:lnTo>
                <a:lnTo>
                  <a:pt x="152609" y="12770"/>
                </a:lnTo>
                <a:lnTo>
                  <a:pt x="154127" y="14228"/>
                </a:lnTo>
                <a:lnTo>
                  <a:pt x="156092" y="15200"/>
                </a:lnTo>
                <a:lnTo>
                  <a:pt x="158354" y="15848"/>
                </a:lnTo>
                <a:lnTo>
                  <a:pt x="159862" y="17233"/>
                </a:lnTo>
                <a:lnTo>
                  <a:pt x="160867" y="19109"/>
                </a:lnTo>
                <a:lnTo>
                  <a:pt x="161537" y="21311"/>
                </a:lnTo>
                <a:lnTo>
                  <a:pt x="162937" y="22780"/>
                </a:lnTo>
                <a:lnTo>
                  <a:pt x="164822" y="23759"/>
                </a:lnTo>
                <a:lnTo>
                  <a:pt x="167032" y="24412"/>
                </a:lnTo>
                <a:lnTo>
                  <a:pt x="172027" y="27677"/>
                </a:lnTo>
                <a:lnTo>
                  <a:pt x="174692" y="29881"/>
                </a:lnTo>
                <a:lnTo>
                  <a:pt x="176469" y="32303"/>
                </a:lnTo>
                <a:lnTo>
                  <a:pt x="178443" y="37534"/>
                </a:lnTo>
                <a:lnTo>
                  <a:pt x="179922" y="39310"/>
                </a:lnTo>
                <a:lnTo>
                  <a:pt x="181861" y="40494"/>
                </a:lnTo>
                <a:lnTo>
                  <a:pt x="184106" y="41284"/>
                </a:lnTo>
                <a:lnTo>
                  <a:pt x="185602" y="42762"/>
                </a:lnTo>
                <a:lnTo>
                  <a:pt x="186600" y="44700"/>
                </a:lnTo>
                <a:lnTo>
                  <a:pt x="187265" y="46945"/>
                </a:lnTo>
                <a:lnTo>
                  <a:pt x="190544" y="51979"/>
                </a:lnTo>
                <a:lnTo>
                  <a:pt x="192752" y="54655"/>
                </a:lnTo>
                <a:lnTo>
                  <a:pt x="194224" y="57392"/>
                </a:lnTo>
                <a:lnTo>
                  <a:pt x="195860" y="62972"/>
                </a:lnTo>
                <a:lnTo>
                  <a:pt x="196780" y="71469"/>
                </a:lnTo>
                <a:lnTo>
                  <a:pt x="197862" y="73363"/>
                </a:lnTo>
                <a:lnTo>
                  <a:pt x="199536" y="74626"/>
                </a:lnTo>
                <a:lnTo>
                  <a:pt x="201604" y="75468"/>
                </a:lnTo>
                <a:lnTo>
                  <a:pt x="202983" y="76982"/>
                </a:lnTo>
                <a:lnTo>
                  <a:pt x="203902" y="78944"/>
                </a:lnTo>
                <a:lnTo>
                  <a:pt x="204923" y="83663"/>
                </a:lnTo>
                <a:lnTo>
                  <a:pt x="205579" y="94454"/>
                </a:lnTo>
                <a:lnTo>
                  <a:pt x="205709" y="105758"/>
                </a:lnTo>
                <a:lnTo>
                  <a:pt x="205740" y="191087"/>
                </a:lnTo>
                <a:lnTo>
                  <a:pt x="203200" y="199545"/>
                </a:lnTo>
                <a:lnTo>
                  <a:pt x="199849" y="208701"/>
                </a:lnTo>
                <a:lnTo>
                  <a:pt x="198360" y="215946"/>
                </a:lnTo>
                <a:lnTo>
                  <a:pt x="195158" y="224881"/>
                </a:lnTo>
                <a:lnTo>
                  <a:pt x="191512" y="234249"/>
                </a:lnTo>
                <a:lnTo>
                  <a:pt x="189460" y="244879"/>
                </a:lnTo>
                <a:lnTo>
                  <a:pt x="188979" y="251075"/>
                </a:lnTo>
                <a:lnTo>
                  <a:pt x="187899" y="254060"/>
                </a:lnTo>
                <a:lnTo>
                  <a:pt x="179321" y="268236"/>
                </a:lnTo>
                <a:lnTo>
                  <a:pt x="174948" y="277331"/>
                </a:lnTo>
                <a:lnTo>
                  <a:pt x="172487" y="287806"/>
                </a:lnTo>
                <a:lnTo>
                  <a:pt x="171911" y="293966"/>
                </a:lnTo>
                <a:lnTo>
                  <a:pt x="170805" y="295990"/>
                </a:lnTo>
                <a:lnTo>
                  <a:pt x="169115" y="297339"/>
                </a:lnTo>
                <a:lnTo>
                  <a:pt x="167036" y="298238"/>
                </a:lnTo>
                <a:lnTo>
                  <a:pt x="165650" y="299790"/>
                </a:lnTo>
                <a:lnTo>
                  <a:pt x="164726" y="301777"/>
                </a:lnTo>
                <a:lnTo>
                  <a:pt x="164110" y="304055"/>
                </a:lnTo>
                <a:lnTo>
                  <a:pt x="162747" y="305573"/>
                </a:lnTo>
                <a:lnTo>
                  <a:pt x="160885" y="306585"/>
                </a:lnTo>
                <a:lnTo>
                  <a:pt x="158692" y="307260"/>
                </a:lnTo>
                <a:lnTo>
                  <a:pt x="157230" y="308662"/>
                </a:lnTo>
                <a:lnTo>
                  <a:pt x="156255" y="310550"/>
                </a:lnTo>
                <a:lnTo>
                  <a:pt x="155605" y="312760"/>
                </a:lnTo>
                <a:lnTo>
                  <a:pt x="154219" y="314234"/>
                </a:lnTo>
                <a:lnTo>
                  <a:pt x="152343" y="315217"/>
                </a:lnTo>
                <a:lnTo>
                  <a:pt x="147718" y="316309"/>
                </a:lnTo>
                <a:lnTo>
                  <a:pt x="139759" y="316923"/>
                </a:lnTo>
                <a:lnTo>
                  <a:pt x="131369" y="317106"/>
                </a:lnTo>
                <a:lnTo>
                  <a:pt x="125696" y="317148"/>
                </a:lnTo>
                <a:lnTo>
                  <a:pt x="123803" y="316207"/>
                </a:lnTo>
                <a:lnTo>
                  <a:pt x="122540" y="314627"/>
                </a:lnTo>
                <a:lnTo>
                  <a:pt x="121699" y="312621"/>
                </a:lnTo>
                <a:lnTo>
                  <a:pt x="120185" y="311284"/>
                </a:lnTo>
                <a:lnTo>
                  <a:pt x="118223" y="310392"/>
                </a:lnTo>
                <a:lnTo>
                  <a:pt x="115963" y="309798"/>
                </a:lnTo>
                <a:lnTo>
                  <a:pt x="114457" y="308450"/>
                </a:lnTo>
                <a:lnTo>
                  <a:pt x="113452" y="306598"/>
                </a:lnTo>
                <a:lnTo>
                  <a:pt x="112336" y="302000"/>
                </a:lnTo>
                <a:lnTo>
                  <a:pt x="111619" y="291288"/>
                </a:lnTo>
                <a:lnTo>
                  <a:pt x="111561" y="288489"/>
                </a:lnTo>
                <a:lnTo>
                  <a:pt x="110569" y="286624"/>
                </a:lnTo>
                <a:lnTo>
                  <a:pt x="108955" y="285380"/>
                </a:lnTo>
                <a:lnTo>
                  <a:pt x="106927" y="284551"/>
                </a:lnTo>
                <a:lnTo>
                  <a:pt x="105575" y="283045"/>
                </a:lnTo>
                <a:lnTo>
                  <a:pt x="104673" y="281089"/>
                </a:lnTo>
                <a:lnTo>
                  <a:pt x="103672" y="276376"/>
                </a:lnTo>
                <a:lnTo>
                  <a:pt x="103029" y="265589"/>
                </a:lnTo>
                <a:lnTo>
                  <a:pt x="102902" y="254286"/>
                </a:lnTo>
                <a:lnTo>
                  <a:pt x="102880" y="245736"/>
                </a:lnTo>
                <a:lnTo>
                  <a:pt x="103829" y="242881"/>
                </a:lnTo>
                <a:lnTo>
                  <a:pt x="108764" y="234313"/>
                </a:lnTo>
                <a:lnTo>
                  <a:pt x="110252" y="228599"/>
                </a:lnTo>
                <a:lnTo>
                  <a:pt x="111602" y="226694"/>
                </a:lnTo>
                <a:lnTo>
                  <a:pt x="113454" y="225424"/>
                </a:lnTo>
                <a:lnTo>
                  <a:pt x="118052" y="224014"/>
                </a:lnTo>
                <a:lnTo>
                  <a:pt x="123270" y="223386"/>
                </a:lnTo>
                <a:lnTo>
                  <a:pt x="125043" y="222267"/>
                </a:lnTo>
                <a:lnTo>
                  <a:pt x="126224" y="220567"/>
                </a:lnTo>
                <a:lnTo>
                  <a:pt x="127012" y="218483"/>
                </a:lnTo>
                <a:lnTo>
                  <a:pt x="129442" y="217092"/>
                </a:lnTo>
                <a:lnTo>
                  <a:pt x="137223" y="215548"/>
                </a:lnTo>
                <a:lnTo>
                  <a:pt x="144491" y="214861"/>
                </a:lnTo>
                <a:lnTo>
                  <a:pt x="153937" y="214475"/>
                </a:lnTo>
                <a:lnTo>
                  <a:pt x="165663" y="214344"/>
                </a:lnTo>
                <a:lnTo>
                  <a:pt x="182874" y="214315"/>
                </a:lnTo>
                <a:lnTo>
                  <a:pt x="185734" y="215266"/>
                </a:lnTo>
                <a:lnTo>
                  <a:pt x="194309" y="220204"/>
                </a:lnTo>
                <a:lnTo>
                  <a:pt x="200025" y="221693"/>
                </a:lnTo>
                <a:lnTo>
                  <a:pt x="201930" y="223043"/>
                </a:lnTo>
                <a:lnTo>
                  <a:pt x="203200" y="224895"/>
                </a:lnTo>
                <a:lnTo>
                  <a:pt x="204047" y="227082"/>
                </a:lnTo>
                <a:lnTo>
                  <a:pt x="206516" y="228540"/>
                </a:lnTo>
                <a:lnTo>
                  <a:pt x="214340" y="230161"/>
                </a:lnTo>
                <a:lnTo>
                  <a:pt x="217189" y="231546"/>
                </a:lnTo>
                <a:lnTo>
                  <a:pt x="219088" y="233421"/>
                </a:lnTo>
                <a:lnTo>
                  <a:pt x="222150" y="238045"/>
                </a:lnTo>
                <a:lnTo>
                  <a:pt x="226686" y="243275"/>
                </a:lnTo>
                <a:lnTo>
                  <a:pt x="229229" y="245051"/>
                </a:lnTo>
                <a:lnTo>
                  <a:pt x="234595" y="247024"/>
                </a:lnTo>
                <a:lnTo>
                  <a:pt x="237359" y="249455"/>
                </a:lnTo>
                <a:lnTo>
                  <a:pt x="245801" y="260073"/>
                </a:lnTo>
                <a:lnTo>
                  <a:pt x="248640" y="261964"/>
                </a:lnTo>
                <a:lnTo>
                  <a:pt x="251485" y="263226"/>
                </a:lnTo>
                <a:lnTo>
                  <a:pt x="254334" y="265971"/>
                </a:lnTo>
                <a:lnTo>
                  <a:pt x="260040" y="274102"/>
                </a:lnTo>
                <a:lnTo>
                  <a:pt x="268608" y="284839"/>
                </a:lnTo>
                <a:lnTo>
                  <a:pt x="277179" y="294052"/>
                </a:lnTo>
                <a:lnTo>
                  <a:pt x="285751" y="302815"/>
                </a:lnTo>
                <a:lnTo>
                  <a:pt x="291466" y="311114"/>
                </a:lnTo>
                <a:lnTo>
                  <a:pt x="296228" y="320200"/>
                </a:lnTo>
                <a:lnTo>
                  <a:pt x="299861" y="330671"/>
                </a:lnTo>
                <a:lnTo>
                  <a:pt x="306547" y="339805"/>
                </a:lnTo>
                <a:lnTo>
                  <a:pt x="311821" y="345652"/>
                </a:lnTo>
                <a:lnTo>
                  <a:pt x="313608" y="348544"/>
                </a:lnTo>
                <a:lnTo>
                  <a:pt x="315594" y="354299"/>
                </a:lnTo>
                <a:lnTo>
                  <a:pt x="315171" y="355261"/>
                </a:lnTo>
                <a:lnTo>
                  <a:pt x="313937" y="354951"/>
                </a:lnTo>
                <a:lnTo>
                  <a:pt x="307649" y="349963"/>
                </a:lnTo>
                <a:lnTo>
                  <a:pt x="305112" y="347609"/>
                </a:lnTo>
                <a:lnTo>
                  <a:pt x="303420" y="345086"/>
                </a:lnTo>
                <a:lnTo>
                  <a:pt x="300038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"/>
          <p:cNvSpPr/>
          <p:nvPr/>
        </p:nvSpPr>
        <p:spPr>
          <a:xfrm>
            <a:off x="1168717" y="3480435"/>
            <a:ext cx="265748" cy="377189"/>
          </a:xfrm>
          <a:custGeom>
            <a:avLst/>
            <a:gdLst/>
            <a:ahLst/>
            <a:cxnLst/>
            <a:rect l="0" t="0" r="0" b="0"/>
            <a:pathLst>
              <a:path w="265748" h="377189">
                <a:moveTo>
                  <a:pt x="0" y="0"/>
                </a:moveTo>
                <a:lnTo>
                  <a:pt x="0" y="37160"/>
                </a:lnTo>
                <a:lnTo>
                  <a:pt x="952" y="40013"/>
                </a:lnTo>
                <a:lnTo>
                  <a:pt x="5891" y="48580"/>
                </a:lnTo>
                <a:lnTo>
                  <a:pt x="8731" y="57151"/>
                </a:lnTo>
                <a:lnTo>
                  <a:pt x="14228" y="65722"/>
                </a:lnTo>
                <a:lnTo>
                  <a:pt x="17233" y="75247"/>
                </a:lnTo>
                <a:lnTo>
                  <a:pt x="21312" y="84560"/>
                </a:lnTo>
                <a:lnTo>
                  <a:pt x="28963" y="95963"/>
                </a:lnTo>
                <a:lnTo>
                  <a:pt x="31922" y="102340"/>
                </a:lnTo>
                <a:lnTo>
                  <a:pt x="34190" y="109302"/>
                </a:lnTo>
                <a:lnTo>
                  <a:pt x="38373" y="118746"/>
                </a:lnTo>
                <a:lnTo>
                  <a:pt x="46083" y="130222"/>
                </a:lnTo>
                <a:lnTo>
                  <a:pt x="51596" y="139156"/>
                </a:lnTo>
                <a:lnTo>
                  <a:pt x="54400" y="144206"/>
                </a:lnTo>
                <a:lnTo>
                  <a:pt x="57222" y="147572"/>
                </a:lnTo>
                <a:lnTo>
                  <a:pt x="60055" y="149816"/>
                </a:lnTo>
                <a:lnTo>
                  <a:pt x="62897" y="151312"/>
                </a:lnTo>
                <a:lnTo>
                  <a:pt x="64791" y="153262"/>
                </a:lnTo>
                <a:lnTo>
                  <a:pt x="66054" y="155515"/>
                </a:lnTo>
                <a:lnTo>
                  <a:pt x="66896" y="157969"/>
                </a:lnTo>
                <a:lnTo>
                  <a:pt x="68410" y="159605"/>
                </a:lnTo>
                <a:lnTo>
                  <a:pt x="70372" y="160696"/>
                </a:lnTo>
                <a:lnTo>
                  <a:pt x="72632" y="161423"/>
                </a:lnTo>
                <a:lnTo>
                  <a:pt x="74139" y="162860"/>
                </a:lnTo>
                <a:lnTo>
                  <a:pt x="75143" y="164771"/>
                </a:lnTo>
                <a:lnTo>
                  <a:pt x="75813" y="166997"/>
                </a:lnTo>
                <a:lnTo>
                  <a:pt x="77212" y="168481"/>
                </a:lnTo>
                <a:lnTo>
                  <a:pt x="79097" y="169471"/>
                </a:lnTo>
                <a:lnTo>
                  <a:pt x="81306" y="170130"/>
                </a:lnTo>
                <a:lnTo>
                  <a:pt x="82779" y="171523"/>
                </a:lnTo>
                <a:lnTo>
                  <a:pt x="83761" y="173403"/>
                </a:lnTo>
                <a:lnTo>
                  <a:pt x="84416" y="175610"/>
                </a:lnTo>
                <a:lnTo>
                  <a:pt x="85805" y="177080"/>
                </a:lnTo>
                <a:lnTo>
                  <a:pt x="87683" y="178061"/>
                </a:lnTo>
                <a:lnTo>
                  <a:pt x="92310" y="179151"/>
                </a:lnTo>
                <a:lnTo>
                  <a:pt x="97542" y="179635"/>
                </a:lnTo>
                <a:lnTo>
                  <a:pt x="99318" y="180716"/>
                </a:lnTo>
                <a:lnTo>
                  <a:pt x="100502" y="182390"/>
                </a:lnTo>
                <a:lnTo>
                  <a:pt x="101291" y="184458"/>
                </a:lnTo>
                <a:lnTo>
                  <a:pt x="102770" y="185837"/>
                </a:lnTo>
                <a:lnTo>
                  <a:pt x="104708" y="186756"/>
                </a:lnTo>
                <a:lnTo>
                  <a:pt x="109402" y="187777"/>
                </a:lnTo>
                <a:lnTo>
                  <a:pt x="114663" y="188231"/>
                </a:lnTo>
                <a:lnTo>
                  <a:pt x="116447" y="187400"/>
                </a:lnTo>
                <a:lnTo>
                  <a:pt x="117636" y="185893"/>
                </a:lnTo>
                <a:lnTo>
                  <a:pt x="118429" y="183936"/>
                </a:lnTo>
                <a:lnTo>
                  <a:pt x="119910" y="182632"/>
                </a:lnTo>
                <a:lnTo>
                  <a:pt x="121850" y="181762"/>
                </a:lnTo>
                <a:lnTo>
                  <a:pt x="126545" y="180795"/>
                </a:lnTo>
                <a:lnTo>
                  <a:pt x="131807" y="180366"/>
                </a:lnTo>
                <a:lnTo>
                  <a:pt x="133592" y="179299"/>
                </a:lnTo>
                <a:lnTo>
                  <a:pt x="134781" y="177635"/>
                </a:lnTo>
                <a:lnTo>
                  <a:pt x="135574" y="175573"/>
                </a:lnTo>
                <a:lnTo>
                  <a:pt x="137055" y="174198"/>
                </a:lnTo>
                <a:lnTo>
                  <a:pt x="138995" y="173282"/>
                </a:lnTo>
                <a:lnTo>
                  <a:pt x="141241" y="172671"/>
                </a:lnTo>
                <a:lnTo>
                  <a:pt x="146276" y="169453"/>
                </a:lnTo>
                <a:lnTo>
                  <a:pt x="148952" y="167261"/>
                </a:lnTo>
                <a:lnTo>
                  <a:pt x="151689" y="165800"/>
                </a:lnTo>
                <a:lnTo>
                  <a:pt x="157270" y="164176"/>
                </a:lnTo>
                <a:lnTo>
                  <a:pt x="159139" y="161838"/>
                </a:lnTo>
                <a:lnTo>
                  <a:pt x="160385" y="158375"/>
                </a:lnTo>
                <a:lnTo>
                  <a:pt x="161216" y="154160"/>
                </a:lnTo>
                <a:lnTo>
                  <a:pt x="162722" y="151351"/>
                </a:lnTo>
                <a:lnTo>
                  <a:pt x="164679" y="149478"/>
                </a:lnTo>
                <a:lnTo>
                  <a:pt x="166936" y="148229"/>
                </a:lnTo>
                <a:lnTo>
                  <a:pt x="171984" y="141762"/>
                </a:lnTo>
                <a:lnTo>
                  <a:pt x="176450" y="133490"/>
                </a:lnTo>
                <a:lnTo>
                  <a:pt x="178434" y="126639"/>
                </a:lnTo>
                <a:lnTo>
                  <a:pt x="180869" y="123478"/>
                </a:lnTo>
                <a:lnTo>
                  <a:pt x="188654" y="117426"/>
                </a:lnTo>
                <a:lnTo>
                  <a:pt x="191492" y="113527"/>
                </a:lnTo>
                <a:lnTo>
                  <a:pt x="194645" y="104114"/>
                </a:lnTo>
                <a:lnTo>
                  <a:pt x="196420" y="92655"/>
                </a:lnTo>
                <a:lnTo>
                  <a:pt x="197622" y="89392"/>
                </a:lnTo>
                <a:lnTo>
                  <a:pt x="202911" y="80249"/>
                </a:lnTo>
                <a:lnTo>
                  <a:pt x="204483" y="74401"/>
                </a:lnTo>
                <a:lnTo>
                  <a:pt x="205367" y="65753"/>
                </a:lnTo>
                <a:lnTo>
                  <a:pt x="206444" y="63838"/>
                </a:lnTo>
                <a:lnTo>
                  <a:pt x="208114" y="62561"/>
                </a:lnTo>
                <a:lnTo>
                  <a:pt x="210181" y="61710"/>
                </a:lnTo>
                <a:lnTo>
                  <a:pt x="211558" y="60190"/>
                </a:lnTo>
                <a:lnTo>
                  <a:pt x="212476" y="58224"/>
                </a:lnTo>
                <a:lnTo>
                  <a:pt x="213496" y="53500"/>
                </a:lnTo>
                <a:lnTo>
                  <a:pt x="214151" y="42706"/>
                </a:lnTo>
                <a:lnTo>
                  <a:pt x="214281" y="31401"/>
                </a:lnTo>
                <a:lnTo>
                  <a:pt x="214303" y="22850"/>
                </a:lnTo>
                <a:lnTo>
                  <a:pt x="213354" y="20948"/>
                </a:lnTo>
                <a:lnTo>
                  <a:pt x="211768" y="19681"/>
                </a:lnTo>
                <a:lnTo>
                  <a:pt x="209759" y="18835"/>
                </a:lnTo>
                <a:lnTo>
                  <a:pt x="208419" y="19224"/>
                </a:lnTo>
                <a:lnTo>
                  <a:pt x="207526" y="20436"/>
                </a:lnTo>
                <a:lnTo>
                  <a:pt x="206534" y="24322"/>
                </a:lnTo>
                <a:lnTo>
                  <a:pt x="205897" y="34579"/>
                </a:lnTo>
                <a:lnTo>
                  <a:pt x="205771" y="45777"/>
                </a:lnTo>
                <a:lnTo>
                  <a:pt x="205743" y="70250"/>
                </a:lnTo>
                <a:lnTo>
                  <a:pt x="206694" y="73504"/>
                </a:lnTo>
                <a:lnTo>
                  <a:pt x="212584" y="83585"/>
                </a:lnTo>
                <a:lnTo>
                  <a:pt x="217672" y="93029"/>
                </a:lnTo>
                <a:lnTo>
                  <a:pt x="220568" y="101036"/>
                </a:lnTo>
                <a:lnTo>
                  <a:pt x="221340" y="104505"/>
                </a:lnTo>
                <a:lnTo>
                  <a:pt x="224738" y="110899"/>
                </a:lnTo>
                <a:lnTo>
                  <a:pt x="226978" y="113937"/>
                </a:lnTo>
                <a:lnTo>
                  <a:pt x="232006" y="124934"/>
                </a:lnTo>
                <a:lnTo>
                  <a:pt x="234681" y="131866"/>
                </a:lnTo>
                <a:lnTo>
                  <a:pt x="237653" y="142110"/>
                </a:lnTo>
                <a:lnTo>
                  <a:pt x="238445" y="146175"/>
                </a:lnTo>
                <a:lnTo>
                  <a:pt x="241866" y="153231"/>
                </a:lnTo>
                <a:lnTo>
                  <a:pt x="244111" y="156446"/>
                </a:lnTo>
                <a:lnTo>
                  <a:pt x="246606" y="165099"/>
                </a:lnTo>
                <a:lnTo>
                  <a:pt x="247272" y="170073"/>
                </a:lnTo>
                <a:lnTo>
                  <a:pt x="250551" y="178140"/>
                </a:lnTo>
                <a:lnTo>
                  <a:pt x="254231" y="184901"/>
                </a:lnTo>
                <a:lnTo>
                  <a:pt x="255867" y="191080"/>
                </a:lnTo>
                <a:lnTo>
                  <a:pt x="256787" y="199915"/>
                </a:lnTo>
                <a:lnTo>
                  <a:pt x="257869" y="201856"/>
                </a:lnTo>
                <a:lnTo>
                  <a:pt x="259543" y="203151"/>
                </a:lnTo>
                <a:lnTo>
                  <a:pt x="261611" y="204014"/>
                </a:lnTo>
                <a:lnTo>
                  <a:pt x="262990" y="206494"/>
                </a:lnTo>
                <a:lnTo>
                  <a:pt x="264930" y="218134"/>
                </a:lnTo>
                <a:lnTo>
                  <a:pt x="265505" y="228039"/>
                </a:lnTo>
                <a:lnTo>
                  <a:pt x="265676" y="237006"/>
                </a:lnTo>
                <a:lnTo>
                  <a:pt x="265747" y="277177"/>
                </a:lnTo>
                <a:lnTo>
                  <a:pt x="264795" y="279082"/>
                </a:lnTo>
                <a:lnTo>
                  <a:pt x="263207" y="280352"/>
                </a:lnTo>
                <a:lnTo>
                  <a:pt x="261197" y="281198"/>
                </a:lnTo>
                <a:lnTo>
                  <a:pt x="259856" y="282716"/>
                </a:lnTo>
                <a:lnTo>
                  <a:pt x="258962" y="284679"/>
                </a:lnTo>
                <a:lnTo>
                  <a:pt x="258367" y="286941"/>
                </a:lnTo>
                <a:lnTo>
                  <a:pt x="257017" y="288449"/>
                </a:lnTo>
                <a:lnTo>
                  <a:pt x="255164" y="289454"/>
                </a:lnTo>
                <a:lnTo>
                  <a:pt x="252977" y="290124"/>
                </a:lnTo>
                <a:lnTo>
                  <a:pt x="251519" y="291524"/>
                </a:lnTo>
                <a:lnTo>
                  <a:pt x="250547" y="293409"/>
                </a:lnTo>
                <a:lnTo>
                  <a:pt x="249466" y="298044"/>
                </a:lnTo>
                <a:lnTo>
                  <a:pt x="248986" y="303279"/>
                </a:lnTo>
                <a:lnTo>
                  <a:pt x="247906" y="306008"/>
                </a:lnTo>
                <a:lnTo>
                  <a:pt x="244165" y="311581"/>
                </a:lnTo>
                <a:lnTo>
                  <a:pt x="236704" y="320073"/>
                </a:lnTo>
                <a:lnTo>
                  <a:pt x="228461" y="328622"/>
                </a:lnTo>
                <a:lnTo>
                  <a:pt x="211443" y="345758"/>
                </a:lnTo>
                <a:lnTo>
                  <a:pt x="207637" y="347663"/>
                </a:lnTo>
                <a:lnTo>
                  <a:pt x="203195" y="348933"/>
                </a:lnTo>
                <a:lnTo>
                  <a:pt x="198328" y="349779"/>
                </a:lnTo>
                <a:lnTo>
                  <a:pt x="190381" y="353260"/>
                </a:lnTo>
                <a:lnTo>
                  <a:pt x="182721" y="357981"/>
                </a:lnTo>
                <a:lnTo>
                  <a:pt x="178012" y="360574"/>
                </a:lnTo>
                <a:lnTo>
                  <a:pt x="172967" y="363255"/>
                </a:lnTo>
                <a:lnTo>
                  <a:pt x="164822" y="368774"/>
                </a:lnTo>
                <a:lnTo>
                  <a:pt x="161316" y="371579"/>
                </a:lnTo>
                <a:lnTo>
                  <a:pt x="157074" y="373449"/>
                </a:lnTo>
                <a:lnTo>
                  <a:pt x="152341" y="374696"/>
                </a:lnTo>
                <a:lnTo>
                  <a:pt x="147281" y="375527"/>
                </a:lnTo>
                <a:lnTo>
                  <a:pt x="139118" y="376451"/>
                </a:lnTo>
                <a:lnTo>
                  <a:pt x="135608" y="376697"/>
                </a:lnTo>
                <a:lnTo>
                  <a:pt x="130410" y="376861"/>
                </a:lnTo>
                <a:lnTo>
                  <a:pt x="97959" y="377146"/>
                </a:lnTo>
                <a:lnTo>
                  <a:pt x="50292" y="377188"/>
                </a:lnTo>
                <a:lnTo>
                  <a:pt x="46863" y="376236"/>
                </a:lnTo>
                <a:lnTo>
                  <a:pt x="40513" y="372638"/>
                </a:lnTo>
                <a:lnTo>
                  <a:pt x="34516" y="367864"/>
                </a:lnTo>
                <a:lnTo>
                  <a:pt x="31583" y="365258"/>
                </a:lnTo>
                <a:lnTo>
                  <a:pt x="28675" y="363520"/>
                </a:lnTo>
                <a:lnTo>
                  <a:pt x="22905" y="361589"/>
                </a:lnTo>
                <a:lnTo>
                  <a:pt x="17165" y="360731"/>
                </a:lnTo>
                <a:lnTo>
                  <a:pt x="8572" y="3600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9"/>
          <p:cNvSpPr/>
          <p:nvPr/>
        </p:nvSpPr>
        <p:spPr>
          <a:xfrm>
            <a:off x="1571624" y="3489007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101353" y="17145"/>
                </a:lnTo>
                <a:lnTo>
                  <a:pt x="106621" y="16193"/>
                </a:lnTo>
                <a:lnTo>
                  <a:pt x="112039" y="14605"/>
                </a:lnTo>
                <a:lnTo>
                  <a:pt x="117555" y="12594"/>
                </a:lnTo>
                <a:lnTo>
                  <a:pt x="122185" y="11254"/>
                </a:lnTo>
                <a:lnTo>
                  <a:pt x="126225" y="10360"/>
                </a:lnTo>
                <a:lnTo>
                  <a:pt x="129870" y="9764"/>
                </a:lnTo>
                <a:lnTo>
                  <a:pt x="133252" y="8415"/>
                </a:lnTo>
                <a:lnTo>
                  <a:pt x="136460" y="6562"/>
                </a:lnTo>
                <a:lnTo>
                  <a:pt x="139551" y="4375"/>
                </a:lnTo>
                <a:lnTo>
                  <a:pt x="143517" y="2917"/>
                </a:lnTo>
                <a:lnTo>
                  <a:pt x="148065" y="1945"/>
                </a:lnTo>
                <a:lnTo>
                  <a:pt x="153003" y="1297"/>
                </a:lnTo>
                <a:lnTo>
                  <a:pt x="157247" y="864"/>
                </a:lnTo>
                <a:lnTo>
                  <a:pt x="161029" y="576"/>
                </a:lnTo>
                <a:lnTo>
                  <a:pt x="164503" y="384"/>
                </a:lnTo>
                <a:lnTo>
                  <a:pt x="170903" y="171"/>
                </a:lnTo>
                <a:lnTo>
                  <a:pt x="182772" y="3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0"/>
          <p:cNvSpPr/>
          <p:nvPr/>
        </p:nvSpPr>
        <p:spPr>
          <a:xfrm>
            <a:off x="1580197" y="3600450"/>
            <a:ext cx="175261" cy="8573"/>
          </a:xfrm>
          <a:custGeom>
            <a:avLst/>
            <a:gdLst/>
            <a:ahLst/>
            <a:cxnLst/>
            <a:rect l="0" t="0" r="0" b="0"/>
            <a:pathLst>
              <a:path w="175261" h="8573">
                <a:moveTo>
                  <a:pt x="0" y="0"/>
                </a:moveTo>
                <a:lnTo>
                  <a:pt x="11932" y="0"/>
                </a:lnTo>
                <a:lnTo>
                  <a:pt x="13669" y="952"/>
                </a:lnTo>
                <a:lnTo>
                  <a:pt x="14828" y="2540"/>
                </a:lnTo>
                <a:lnTo>
                  <a:pt x="15600" y="4550"/>
                </a:lnTo>
                <a:lnTo>
                  <a:pt x="18020" y="5891"/>
                </a:lnTo>
                <a:lnTo>
                  <a:pt x="21538" y="6785"/>
                </a:lnTo>
                <a:lnTo>
                  <a:pt x="25789" y="7380"/>
                </a:lnTo>
                <a:lnTo>
                  <a:pt x="29575" y="7778"/>
                </a:lnTo>
                <a:lnTo>
                  <a:pt x="33052" y="8042"/>
                </a:lnTo>
                <a:lnTo>
                  <a:pt x="36322" y="8219"/>
                </a:lnTo>
                <a:lnTo>
                  <a:pt x="42496" y="8415"/>
                </a:lnTo>
                <a:lnTo>
                  <a:pt x="57102" y="8551"/>
                </a:lnTo>
                <a:lnTo>
                  <a:pt x="175260" y="8572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1"/>
          <p:cNvSpPr/>
          <p:nvPr/>
        </p:nvSpPr>
        <p:spPr>
          <a:xfrm>
            <a:off x="1957387" y="3403282"/>
            <a:ext cx="51436" cy="394336"/>
          </a:xfrm>
          <a:custGeom>
            <a:avLst/>
            <a:gdLst/>
            <a:ahLst/>
            <a:cxnLst/>
            <a:rect l="0" t="0" r="0" b="0"/>
            <a:pathLst>
              <a:path w="51436" h="39433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13669" y="23912"/>
                </a:lnTo>
                <a:lnTo>
                  <a:pt x="14828" y="28324"/>
                </a:lnTo>
                <a:lnTo>
                  <a:pt x="16115" y="37353"/>
                </a:lnTo>
                <a:lnTo>
                  <a:pt x="16687" y="44542"/>
                </a:lnTo>
                <a:lnTo>
                  <a:pt x="17792" y="48744"/>
                </a:lnTo>
                <a:lnTo>
                  <a:pt x="19482" y="53451"/>
                </a:lnTo>
                <a:lnTo>
                  <a:pt x="21560" y="58494"/>
                </a:lnTo>
                <a:lnTo>
                  <a:pt x="22946" y="63761"/>
                </a:lnTo>
                <a:lnTo>
                  <a:pt x="24486" y="74694"/>
                </a:lnTo>
                <a:lnTo>
                  <a:pt x="25849" y="80276"/>
                </a:lnTo>
                <a:lnTo>
                  <a:pt x="27710" y="85902"/>
                </a:lnTo>
                <a:lnTo>
                  <a:pt x="29903" y="91558"/>
                </a:lnTo>
                <a:lnTo>
                  <a:pt x="31366" y="97234"/>
                </a:lnTo>
                <a:lnTo>
                  <a:pt x="32340" y="102922"/>
                </a:lnTo>
                <a:lnTo>
                  <a:pt x="33424" y="113371"/>
                </a:lnTo>
                <a:lnTo>
                  <a:pt x="34033" y="125561"/>
                </a:lnTo>
                <a:lnTo>
                  <a:pt x="34256" y="147251"/>
                </a:lnTo>
                <a:lnTo>
                  <a:pt x="34290" y="232656"/>
                </a:lnTo>
                <a:lnTo>
                  <a:pt x="35242" y="237019"/>
                </a:lnTo>
                <a:lnTo>
                  <a:pt x="36830" y="241833"/>
                </a:lnTo>
                <a:lnTo>
                  <a:pt x="38841" y="246947"/>
                </a:lnTo>
                <a:lnTo>
                  <a:pt x="40181" y="252261"/>
                </a:lnTo>
                <a:lnTo>
                  <a:pt x="41671" y="263246"/>
                </a:lnTo>
                <a:lnTo>
                  <a:pt x="42333" y="271939"/>
                </a:lnTo>
                <a:lnTo>
                  <a:pt x="42627" y="279929"/>
                </a:lnTo>
                <a:lnTo>
                  <a:pt x="42842" y="304865"/>
                </a:lnTo>
                <a:lnTo>
                  <a:pt x="42863" y="371475"/>
                </a:lnTo>
                <a:lnTo>
                  <a:pt x="43815" y="373380"/>
                </a:lnTo>
                <a:lnTo>
                  <a:pt x="45402" y="374650"/>
                </a:lnTo>
                <a:lnTo>
                  <a:pt x="47413" y="375497"/>
                </a:lnTo>
                <a:lnTo>
                  <a:pt x="48754" y="377014"/>
                </a:lnTo>
                <a:lnTo>
                  <a:pt x="49648" y="378977"/>
                </a:lnTo>
                <a:lnTo>
                  <a:pt x="50641" y="383700"/>
                </a:lnTo>
                <a:lnTo>
                  <a:pt x="51435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"/>
          <p:cNvSpPr/>
          <p:nvPr/>
        </p:nvSpPr>
        <p:spPr>
          <a:xfrm>
            <a:off x="2540317" y="3308985"/>
            <a:ext cx="214313" cy="196814"/>
          </a:xfrm>
          <a:custGeom>
            <a:avLst/>
            <a:gdLst/>
            <a:ahLst/>
            <a:cxnLst/>
            <a:rect l="0" t="0" r="0" b="0"/>
            <a:pathLst>
              <a:path w="214313" h="196814">
                <a:moveTo>
                  <a:pt x="0" y="0"/>
                </a:moveTo>
                <a:lnTo>
                  <a:pt x="0" y="4551"/>
                </a:lnTo>
                <a:lnTo>
                  <a:pt x="952" y="7796"/>
                </a:lnTo>
                <a:lnTo>
                  <a:pt x="2540" y="11865"/>
                </a:lnTo>
                <a:lnTo>
                  <a:pt x="4551" y="16482"/>
                </a:lnTo>
                <a:lnTo>
                  <a:pt x="5891" y="21465"/>
                </a:lnTo>
                <a:lnTo>
                  <a:pt x="6785" y="26693"/>
                </a:lnTo>
                <a:lnTo>
                  <a:pt x="7381" y="32082"/>
                </a:lnTo>
                <a:lnTo>
                  <a:pt x="7778" y="36628"/>
                </a:lnTo>
                <a:lnTo>
                  <a:pt x="8043" y="40611"/>
                </a:lnTo>
                <a:lnTo>
                  <a:pt x="8337" y="47577"/>
                </a:lnTo>
                <a:lnTo>
                  <a:pt x="8503" y="56853"/>
                </a:lnTo>
                <a:lnTo>
                  <a:pt x="8572" y="182880"/>
                </a:lnTo>
                <a:lnTo>
                  <a:pt x="7620" y="184785"/>
                </a:lnTo>
                <a:lnTo>
                  <a:pt x="6033" y="186055"/>
                </a:lnTo>
                <a:lnTo>
                  <a:pt x="4022" y="186901"/>
                </a:lnTo>
                <a:lnTo>
                  <a:pt x="3633" y="187466"/>
                </a:lnTo>
                <a:lnTo>
                  <a:pt x="4327" y="187842"/>
                </a:lnTo>
                <a:lnTo>
                  <a:pt x="9855" y="188372"/>
                </a:lnTo>
                <a:lnTo>
                  <a:pt x="12285" y="188446"/>
                </a:lnTo>
                <a:lnTo>
                  <a:pt x="15810" y="187543"/>
                </a:lnTo>
                <a:lnTo>
                  <a:pt x="20065" y="185989"/>
                </a:lnTo>
                <a:lnTo>
                  <a:pt x="24807" y="184000"/>
                </a:lnTo>
                <a:lnTo>
                  <a:pt x="28920" y="182674"/>
                </a:lnTo>
                <a:lnTo>
                  <a:pt x="32615" y="181790"/>
                </a:lnTo>
                <a:lnTo>
                  <a:pt x="36031" y="181201"/>
                </a:lnTo>
                <a:lnTo>
                  <a:pt x="40213" y="180808"/>
                </a:lnTo>
                <a:lnTo>
                  <a:pt x="44906" y="180546"/>
                </a:lnTo>
                <a:lnTo>
                  <a:pt x="54248" y="180255"/>
                </a:lnTo>
                <a:lnTo>
                  <a:pt x="65815" y="180091"/>
                </a:lnTo>
                <a:lnTo>
                  <a:pt x="138785" y="180022"/>
                </a:lnTo>
                <a:lnTo>
                  <a:pt x="142053" y="180975"/>
                </a:lnTo>
                <a:lnTo>
                  <a:pt x="148225" y="184573"/>
                </a:lnTo>
                <a:lnTo>
                  <a:pt x="154143" y="186807"/>
                </a:lnTo>
                <a:lnTo>
                  <a:pt x="159948" y="187800"/>
                </a:lnTo>
                <a:lnTo>
                  <a:pt x="165703" y="188242"/>
                </a:lnTo>
                <a:lnTo>
                  <a:pt x="171436" y="188437"/>
                </a:lnTo>
                <a:lnTo>
                  <a:pt x="182877" y="188564"/>
                </a:lnTo>
                <a:lnTo>
                  <a:pt x="184783" y="189527"/>
                </a:lnTo>
                <a:lnTo>
                  <a:pt x="186054" y="191121"/>
                </a:lnTo>
                <a:lnTo>
                  <a:pt x="186901" y="193136"/>
                </a:lnTo>
                <a:lnTo>
                  <a:pt x="188418" y="194480"/>
                </a:lnTo>
                <a:lnTo>
                  <a:pt x="190382" y="195375"/>
                </a:lnTo>
                <a:lnTo>
                  <a:pt x="195104" y="196371"/>
                </a:lnTo>
                <a:lnTo>
                  <a:pt x="200378" y="196813"/>
                </a:lnTo>
                <a:lnTo>
                  <a:pt x="202165" y="195978"/>
                </a:lnTo>
                <a:lnTo>
                  <a:pt x="203357" y="194470"/>
                </a:lnTo>
                <a:lnTo>
                  <a:pt x="204151" y="192511"/>
                </a:lnTo>
                <a:lnTo>
                  <a:pt x="205633" y="191206"/>
                </a:lnTo>
                <a:lnTo>
                  <a:pt x="207574" y="190335"/>
                </a:lnTo>
                <a:lnTo>
                  <a:pt x="209820" y="189755"/>
                </a:lnTo>
                <a:lnTo>
                  <a:pt x="211317" y="188416"/>
                </a:lnTo>
                <a:lnTo>
                  <a:pt x="212316" y="186571"/>
                </a:lnTo>
                <a:lnTo>
                  <a:pt x="214312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"/>
          <p:cNvSpPr/>
          <p:nvPr/>
        </p:nvSpPr>
        <p:spPr>
          <a:xfrm>
            <a:off x="2686050" y="3266122"/>
            <a:ext cx="25718" cy="471489"/>
          </a:xfrm>
          <a:custGeom>
            <a:avLst/>
            <a:gdLst/>
            <a:ahLst/>
            <a:cxnLst/>
            <a:rect l="0" t="0" r="0" b="0"/>
            <a:pathLst>
              <a:path w="25718" h="47148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39" y="9325"/>
                </a:lnTo>
                <a:lnTo>
                  <a:pt x="4550" y="11932"/>
                </a:lnTo>
                <a:lnTo>
                  <a:pt x="5891" y="15574"/>
                </a:lnTo>
                <a:lnTo>
                  <a:pt x="6785" y="19908"/>
                </a:lnTo>
                <a:lnTo>
                  <a:pt x="7380" y="24702"/>
                </a:lnTo>
                <a:lnTo>
                  <a:pt x="8042" y="32569"/>
                </a:lnTo>
                <a:lnTo>
                  <a:pt x="8415" y="44893"/>
                </a:lnTo>
                <a:lnTo>
                  <a:pt x="8563" y="87537"/>
                </a:lnTo>
                <a:lnTo>
                  <a:pt x="9518" y="95506"/>
                </a:lnTo>
                <a:lnTo>
                  <a:pt x="11108" y="103676"/>
                </a:lnTo>
                <a:lnTo>
                  <a:pt x="13120" y="111980"/>
                </a:lnTo>
                <a:lnTo>
                  <a:pt x="14462" y="120373"/>
                </a:lnTo>
                <a:lnTo>
                  <a:pt x="15356" y="128826"/>
                </a:lnTo>
                <a:lnTo>
                  <a:pt x="15952" y="137319"/>
                </a:lnTo>
                <a:lnTo>
                  <a:pt x="16350" y="145839"/>
                </a:lnTo>
                <a:lnTo>
                  <a:pt x="16791" y="162925"/>
                </a:lnTo>
                <a:lnTo>
                  <a:pt x="17144" y="329808"/>
                </a:lnTo>
                <a:lnTo>
                  <a:pt x="18097" y="336077"/>
                </a:lnTo>
                <a:lnTo>
                  <a:pt x="19684" y="342161"/>
                </a:lnTo>
                <a:lnTo>
                  <a:pt x="21695" y="348123"/>
                </a:lnTo>
                <a:lnTo>
                  <a:pt x="23036" y="354955"/>
                </a:lnTo>
                <a:lnTo>
                  <a:pt x="23930" y="362366"/>
                </a:lnTo>
                <a:lnTo>
                  <a:pt x="24923" y="376316"/>
                </a:lnTo>
                <a:lnTo>
                  <a:pt x="25482" y="390478"/>
                </a:lnTo>
                <a:lnTo>
                  <a:pt x="25696" y="423073"/>
                </a:lnTo>
                <a:lnTo>
                  <a:pt x="25717" y="465626"/>
                </a:lnTo>
                <a:lnTo>
                  <a:pt x="24764" y="467579"/>
                </a:lnTo>
                <a:lnTo>
                  <a:pt x="23177" y="468882"/>
                </a:lnTo>
                <a:lnTo>
                  <a:pt x="17144" y="4714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"/>
          <p:cNvSpPr/>
          <p:nvPr/>
        </p:nvSpPr>
        <p:spPr>
          <a:xfrm>
            <a:off x="705802" y="3831907"/>
            <a:ext cx="946714" cy="25719"/>
          </a:xfrm>
          <a:custGeom>
            <a:avLst/>
            <a:gdLst/>
            <a:ahLst/>
            <a:cxnLst/>
            <a:rect l="0" t="0" r="0" b="0"/>
            <a:pathLst>
              <a:path w="946714" h="25719">
                <a:moveTo>
                  <a:pt x="0" y="17145"/>
                </a:moveTo>
                <a:lnTo>
                  <a:pt x="223522" y="17145"/>
                </a:lnTo>
                <a:lnTo>
                  <a:pt x="235692" y="18097"/>
                </a:lnTo>
                <a:lnTo>
                  <a:pt x="247615" y="19685"/>
                </a:lnTo>
                <a:lnTo>
                  <a:pt x="259375" y="21696"/>
                </a:lnTo>
                <a:lnTo>
                  <a:pt x="270071" y="23037"/>
                </a:lnTo>
                <a:lnTo>
                  <a:pt x="280060" y="23930"/>
                </a:lnTo>
                <a:lnTo>
                  <a:pt x="289577" y="24526"/>
                </a:lnTo>
                <a:lnTo>
                  <a:pt x="305231" y="25188"/>
                </a:lnTo>
                <a:lnTo>
                  <a:pt x="330802" y="25613"/>
                </a:lnTo>
                <a:lnTo>
                  <a:pt x="421717" y="25718"/>
                </a:lnTo>
                <a:lnTo>
                  <a:pt x="424972" y="24765"/>
                </a:lnTo>
                <a:lnTo>
                  <a:pt x="428095" y="23178"/>
                </a:lnTo>
                <a:lnTo>
                  <a:pt x="431129" y="21167"/>
                </a:lnTo>
                <a:lnTo>
                  <a:pt x="435057" y="19826"/>
                </a:lnTo>
                <a:lnTo>
                  <a:pt x="439580" y="18932"/>
                </a:lnTo>
                <a:lnTo>
                  <a:pt x="444501" y="18337"/>
                </a:lnTo>
                <a:lnTo>
                  <a:pt x="449686" y="16987"/>
                </a:lnTo>
                <a:lnTo>
                  <a:pt x="455049" y="15134"/>
                </a:lnTo>
                <a:lnTo>
                  <a:pt x="460528" y="12947"/>
                </a:lnTo>
                <a:lnTo>
                  <a:pt x="466086" y="11489"/>
                </a:lnTo>
                <a:lnTo>
                  <a:pt x="471697" y="10517"/>
                </a:lnTo>
                <a:lnTo>
                  <a:pt x="477342" y="9869"/>
                </a:lnTo>
                <a:lnTo>
                  <a:pt x="488694" y="9149"/>
                </a:lnTo>
                <a:lnTo>
                  <a:pt x="516263" y="8648"/>
                </a:lnTo>
                <a:lnTo>
                  <a:pt x="542954" y="8583"/>
                </a:lnTo>
                <a:lnTo>
                  <a:pt x="548659" y="7627"/>
                </a:lnTo>
                <a:lnTo>
                  <a:pt x="553415" y="6037"/>
                </a:lnTo>
                <a:lnTo>
                  <a:pt x="557539" y="4025"/>
                </a:lnTo>
                <a:lnTo>
                  <a:pt x="561240" y="2683"/>
                </a:lnTo>
                <a:lnTo>
                  <a:pt x="564660" y="1789"/>
                </a:lnTo>
                <a:lnTo>
                  <a:pt x="567892" y="1193"/>
                </a:lnTo>
                <a:lnTo>
                  <a:pt x="576564" y="530"/>
                </a:lnTo>
                <a:lnTo>
                  <a:pt x="602271" y="70"/>
                </a:lnTo>
                <a:lnTo>
                  <a:pt x="802574" y="0"/>
                </a:lnTo>
                <a:lnTo>
                  <a:pt x="809369" y="953"/>
                </a:lnTo>
                <a:lnTo>
                  <a:pt x="816757" y="2540"/>
                </a:lnTo>
                <a:lnTo>
                  <a:pt x="824540" y="4551"/>
                </a:lnTo>
                <a:lnTo>
                  <a:pt x="831633" y="5892"/>
                </a:lnTo>
                <a:lnTo>
                  <a:pt x="838267" y="6785"/>
                </a:lnTo>
                <a:lnTo>
                  <a:pt x="844595" y="7381"/>
                </a:lnTo>
                <a:lnTo>
                  <a:pt x="856705" y="8043"/>
                </a:lnTo>
                <a:lnTo>
                  <a:pt x="884801" y="8503"/>
                </a:lnTo>
                <a:lnTo>
                  <a:pt x="946713" y="8572"/>
                </a:lnTo>
                <a:lnTo>
                  <a:pt x="93440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"/>
          <p:cNvSpPr/>
          <p:nvPr/>
        </p:nvSpPr>
        <p:spPr>
          <a:xfrm>
            <a:off x="945832" y="3900487"/>
            <a:ext cx="8573" cy="85726"/>
          </a:xfrm>
          <a:custGeom>
            <a:avLst/>
            <a:gdLst/>
            <a:ahLst/>
            <a:cxnLst/>
            <a:rect l="0" t="0" r="0" b="0"/>
            <a:pathLst>
              <a:path w="8573" h="85726">
                <a:moveTo>
                  <a:pt x="0" y="0"/>
                </a:moveTo>
                <a:lnTo>
                  <a:pt x="0" y="71407"/>
                </a:lnTo>
                <a:lnTo>
                  <a:pt x="952" y="73322"/>
                </a:lnTo>
                <a:lnTo>
                  <a:pt x="2540" y="74599"/>
                </a:lnTo>
                <a:lnTo>
                  <a:pt x="4551" y="75450"/>
                </a:lnTo>
                <a:lnTo>
                  <a:pt x="5891" y="76970"/>
                </a:lnTo>
                <a:lnTo>
                  <a:pt x="6785" y="78936"/>
                </a:lnTo>
                <a:lnTo>
                  <a:pt x="8572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6"/>
          <p:cNvSpPr/>
          <p:nvPr/>
        </p:nvSpPr>
        <p:spPr>
          <a:xfrm>
            <a:off x="1022984" y="3867398"/>
            <a:ext cx="222886" cy="149472"/>
          </a:xfrm>
          <a:custGeom>
            <a:avLst/>
            <a:gdLst/>
            <a:ahLst/>
            <a:cxnLst/>
            <a:rect l="0" t="0" r="0" b="0"/>
            <a:pathLst>
              <a:path w="222886" h="149472">
                <a:moveTo>
                  <a:pt x="0" y="33089"/>
                </a:moveTo>
                <a:lnTo>
                  <a:pt x="4551" y="33089"/>
                </a:lnTo>
                <a:lnTo>
                  <a:pt x="6844" y="32137"/>
                </a:lnTo>
                <a:lnTo>
                  <a:pt x="11932" y="28539"/>
                </a:lnTo>
                <a:lnTo>
                  <a:pt x="14622" y="27197"/>
                </a:lnTo>
                <a:lnTo>
                  <a:pt x="20152" y="25708"/>
                </a:lnTo>
                <a:lnTo>
                  <a:pt x="22007" y="24359"/>
                </a:lnTo>
                <a:lnTo>
                  <a:pt x="23244" y="22506"/>
                </a:lnTo>
                <a:lnTo>
                  <a:pt x="24069" y="20319"/>
                </a:lnTo>
                <a:lnTo>
                  <a:pt x="25571" y="18860"/>
                </a:lnTo>
                <a:lnTo>
                  <a:pt x="27525" y="17888"/>
                </a:lnTo>
                <a:lnTo>
                  <a:pt x="32236" y="16808"/>
                </a:lnTo>
                <a:lnTo>
                  <a:pt x="37505" y="16328"/>
                </a:lnTo>
                <a:lnTo>
                  <a:pt x="40243" y="15248"/>
                </a:lnTo>
                <a:lnTo>
                  <a:pt x="45826" y="11507"/>
                </a:lnTo>
                <a:lnTo>
                  <a:pt x="51482" y="9210"/>
                </a:lnTo>
                <a:lnTo>
                  <a:pt x="57171" y="8189"/>
                </a:lnTo>
                <a:lnTo>
                  <a:pt x="62875" y="7735"/>
                </a:lnTo>
                <a:lnTo>
                  <a:pt x="68585" y="7533"/>
                </a:lnTo>
                <a:lnTo>
                  <a:pt x="71441" y="7479"/>
                </a:lnTo>
                <a:lnTo>
                  <a:pt x="73345" y="6491"/>
                </a:lnTo>
                <a:lnTo>
                  <a:pt x="74614" y="4879"/>
                </a:lnTo>
                <a:lnTo>
                  <a:pt x="75460" y="2853"/>
                </a:lnTo>
                <a:lnTo>
                  <a:pt x="76977" y="1501"/>
                </a:lnTo>
                <a:lnTo>
                  <a:pt x="78941" y="601"/>
                </a:lnTo>
                <a:lnTo>
                  <a:pt x="81202" y="0"/>
                </a:lnTo>
                <a:lnTo>
                  <a:pt x="82710" y="552"/>
                </a:lnTo>
                <a:lnTo>
                  <a:pt x="83715" y="1873"/>
                </a:lnTo>
                <a:lnTo>
                  <a:pt x="84385" y="3706"/>
                </a:lnTo>
                <a:lnTo>
                  <a:pt x="85130" y="8282"/>
                </a:lnTo>
                <a:lnTo>
                  <a:pt x="85328" y="10836"/>
                </a:lnTo>
                <a:lnTo>
                  <a:pt x="85461" y="13491"/>
                </a:lnTo>
                <a:lnTo>
                  <a:pt x="85608" y="18982"/>
                </a:lnTo>
                <a:lnTo>
                  <a:pt x="85715" y="35962"/>
                </a:lnTo>
                <a:lnTo>
                  <a:pt x="84766" y="37862"/>
                </a:lnTo>
                <a:lnTo>
                  <a:pt x="83181" y="39129"/>
                </a:lnTo>
                <a:lnTo>
                  <a:pt x="81172" y="39973"/>
                </a:lnTo>
                <a:lnTo>
                  <a:pt x="79832" y="41488"/>
                </a:lnTo>
                <a:lnTo>
                  <a:pt x="78939" y="43451"/>
                </a:lnTo>
                <a:lnTo>
                  <a:pt x="78344" y="45712"/>
                </a:lnTo>
                <a:lnTo>
                  <a:pt x="76994" y="47220"/>
                </a:lnTo>
                <a:lnTo>
                  <a:pt x="75142" y="48225"/>
                </a:lnTo>
                <a:lnTo>
                  <a:pt x="72955" y="48894"/>
                </a:lnTo>
                <a:lnTo>
                  <a:pt x="71497" y="50293"/>
                </a:lnTo>
                <a:lnTo>
                  <a:pt x="70525" y="52179"/>
                </a:lnTo>
                <a:lnTo>
                  <a:pt x="69445" y="56814"/>
                </a:lnTo>
                <a:lnTo>
                  <a:pt x="69156" y="59383"/>
                </a:lnTo>
                <a:lnTo>
                  <a:pt x="68964" y="62048"/>
                </a:lnTo>
                <a:lnTo>
                  <a:pt x="68836" y="64778"/>
                </a:lnTo>
                <a:lnTo>
                  <a:pt x="68694" y="70350"/>
                </a:lnTo>
                <a:lnTo>
                  <a:pt x="67704" y="72218"/>
                </a:lnTo>
                <a:lnTo>
                  <a:pt x="66091" y="73463"/>
                </a:lnTo>
                <a:lnTo>
                  <a:pt x="64063" y="74292"/>
                </a:lnTo>
                <a:lnTo>
                  <a:pt x="62712" y="75798"/>
                </a:lnTo>
                <a:lnTo>
                  <a:pt x="61810" y="77754"/>
                </a:lnTo>
                <a:lnTo>
                  <a:pt x="61209" y="80011"/>
                </a:lnTo>
                <a:lnTo>
                  <a:pt x="59857" y="81515"/>
                </a:lnTo>
                <a:lnTo>
                  <a:pt x="58002" y="82518"/>
                </a:lnTo>
                <a:lnTo>
                  <a:pt x="55813" y="83187"/>
                </a:lnTo>
                <a:lnTo>
                  <a:pt x="54354" y="84585"/>
                </a:lnTo>
                <a:lnTo>
                  <a:pt x="53381" y="86470"/>
                </a:lnTo>
                <a:lnTo>
                  <a:pt x="52733" y="88679"/>
                </a:lnTo>
                <a:lnTo>
                  <a:pt x="51348" y="90151"/>
                </a:lnTo>
                <a:lnTo>
                  <a:pt x="49472" y="91133"/>
                </a:lnTo>
                <a:lnTo>
                  <a:pt x="47269" y="91787"/>
                </a:lnTo>
                <a:lnTo>
                  <a:pt x="45800" y="93176"/>
                </a:lnTo>
                <a:lnTo>
                  <a:pt x="44821" y="95055"/>
                </a:lnTo>
                <a:lnTo>
                  <a:pt x="43733" y="99682"/>
                </a:lnTo>
                <a:lnTo>
                  <a:pt x="43443" y="102250"/>
                </a:lnTo>
                <a:lnTo>
                  <a:pt x="43250" y="104913"/>
                </a:lnTo>
                <a:lnTo>
                  <a:pt x="42168" y="106690"/>
                </a:lnTo>
                <a:lnTo>
                  <a:pt x="40495" y="107874"/>
                </a:lnTo>
                <a:lnTo>
                  <a:pt x="38427" y="108663"/>
                </a:lnTo>
                <a:lnTo>
                  <a:pt x="37048" y="110142"/>
                </a:lnTo>
                <a:lnTo>
                  <a:pt x="36129" y="112080"/>
                </a:lnTo>
                <a:lnTo>
                  <a:pt x="35516" y="114325"/>
                </a:lnTo>
                <a:lnTo>
                  <a:pt x="34155" y="115821"/>
                </a:lnTo>
                <a:lnTo>
                  <a:pt x="32295" y="116819"/>
                </a:lnTo>
                <a:lnTo>
                  <a:pt x="30103" y="117484"/>
                </a:lnTo>
                <a:lnTo>
                  <a:pt x="28641" y="118880"/>
                </a:lnTo>
                <a:lnTo>
                  <a:pt x="27667" y="120763"/>
                </a:lnTo>
                <a:lnTo>
                  <a:pt x="26584" y="125395"/>
                </a:lnTo>
                <a:lnTo>
                  <a:pt x="26295" y="127964"/>
                </a:lnTo>
                <a:lnTo>
                  <a:pt x="26103" y="130629"/>
                </a:lnTo>
                <a:lnTo>
                  <a:pt x="25975" y="133358"/>
                </a:lnTo>
                <a:lnTo>
                  <a:pt x="25832" y="138931"/>
                </a:lnTo>
                <a:lnTo>
                  <a:pt x="26746" y="140798"/>
                </a:lnTo>
                <a:lnTo>
                  <a:pt x="28309" y="142042"/>
                </a:lnTo>
                <a:lnTo>
                  <a:pt x="30303" y="142872"/>
                </a:lnTo>
                <a:lnTo>
                  <a:pt x="35058" y="143794"/>
                </a:lnTo>
                <a:lnTo>
                  <a:pt x="40347" y="144204"/>
                </a:lnTo>
                <a:lnTo>
                  <a:pt x="45872" y="144386"/>
                </a:lnTo>
                <a:lnTo>
                  <a:pt x="204223" y="144531"/>
                </a:lnTo>
                <a:lnTo>
                  <a:pt x="208539" y="145484"/>
                </a:lnTo>
                <a:lnTo>
                  <a:pt x="212369" y="147072"/>
                </a:lnTo>
                <a:lnTo>
                  <a:pt x="215874" y="149082"/>
                </a:lnTo>
                <a:lnTo>
                  <a:pt x="218211" y="149471"/>
                </a:lnTo>
                <a:lnTo>
                  <a:pt x="219769" y="148777"/>
                </a:lnTo>
                <a:lnTo>
                  <a:pt x="222885" y="144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7"/>
          <p:cNvSpPr/>
          <p:nvPr/>
        </p:nvSpPr>
        <p:spPr>
          <a:xfrm>
            <a:off x="1974532" y="3866197"/>
            <a:ext cx="694373" cy="42864"/>
          </a:xfrm>
          <a:custGeom>
            <a:avLst/>
            <a:gdLst/>
            <a:ahLst/>
            <a:cxnLst/>
            <a:rect l="0" t="0" r="0" b="0"/>
            <a:pathLst>
              <a:path w="694373" h="42864">
                <a:moveTo>
                  <a:pt x="0" y="42863"/>
                </a:moveTo>
                <a:lnTo>
                  <a:pt x="402229" y="42863"/>
                </a:lnTo>
                <a:lnTo>
                  <a:pt x="410075" y="41910"/>
                </a:lnTo>
                <a:lnTo>
                  <a:pt x="417211" y="40323"/>
                </a:lnTo>
                <a:lnTo>
                  <a:pt x="423873" y="38312"/>
                </a:lnTo>
                <a:lnTo>
                  <a:pt x="429267" y="36971"/>
                </a:lnTo>
                <a:lnTo>
                  <a:pt x="433816" y="36077"/>
                </a:lnTo>
                <a:lnTo>
                  <a:pt x="437800" y="35482"/>
                </a:lnTo>
                <a:lnTo>
                  <a:pt x="441409" y="34132"/>
                </a:lnTo>
                <a:lnTo>
                  <a:pt x="444768" y="32280"/>
                </a:lnTo>
                <a:lnTo>
                  <a:pt x="447959" y="30092"/>
                </a:lnTo>
                <a:lnTo>
                  <a:pt x="451992" y="28634"/>
                </a:lnTo>
                <a:lnTo>
                  <a:pt x="456586" y="27662"/>
                </a:lnTo>
                <a:lnTo>
                  <a:pt x="466769" y="26582"/>
                </a:lnTo>
                <a:lnTo>
                  <a:pt x="477646" y="26102"/>
                </a:lnTo>
                <a:lnTo>
                  <a:pt x="483213" y="25021"/>
                </a:lnTo>
                <a:lnTo>
                  <a:pt x="488829" y="23348"/>
                </a:lnTo>
                <a:lnTo>
                  <a:pt x="494479" y="21281"/>
                </a:lnTo>
                <a:lnTo>
                  <a:pt x="499197" y="19902"/>
                </a:lnTo>
                <a:lnTo>
                  <a:pt x="503296" y="18983"/>
                </a:lnTo>
                <a:lnTo>
                  <a:pt x="516155" y="17690"/>
                </a:lnTo>
                <a:lnTo>
                  <a:pt x="527535" y="16435"/>
                </a:lnTo>
                <a:lnTo>
                  <a:pt x="534570" y="14766"/>
                </a:lnTo>
                <a:lnTo>
                  <a:pt x="542117" y="12702"/>
                </a:lnTo>
                <a:lnTo>
                  <a:pt x="549054" y="11326"/>
                </a:lnTo>
                <a:lnTo>
                  <a:pt x="555583" y="10408"/>
                </a:lnTo>
                <a:lnTo>
                  <a:pt x="573875" y="9116"/>
                </a:lnTo>
                <a:lnTo>
                  <a:pt x="593900" y="8734"/>
                </a:lnTo>
                <a:lnTo>
                  <a:pt x="679716" y="8573"/>
                </a:lnTo>
                <a:lnTo>
                  <a:pt x="681744" y="7620"/>
                </a:lnTo>
                <a:lnTo>
                  <a:pt x="683096" y="6032"/>
                </a:lnTo>
                <a:lnTo>
                  <a:pt x="683997" y="4022"/>
                </a:lnTo>
                <a:lnTo>
                  <a:pt x="685551" y="2681"/>
                </a:lnTo>
                <a:lnTo>
                  <a:pt x="687539" y="1788"/>
                </a:lnTo>
                <a:lnTo>
                  <a:pt x="6943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8"/>
          <p:cNvSpPr/>
          <p:nvPr/>
        </p:nvSpPr>
        <p:spPr>
          <a:xfrm>
            <a:off x="2145982" y="3977640"/>
            <a:ext cx="8573" cy="60008"/>
          </a:xfrm>
          <a:custGeom>
            <a:avLst/>
            <a:gdLst/>
            <a:ahLst/>
            <a:cxnLst/>
            <a:rect l="0" t="0" r="0" b="0"/>
            <a:pathLst>
              <a:path w="8573" h="60008">
                <a:moveTo>
                  <a:pt x="8572" y="0"/>
                </a:moveTo>
                <a:lnTo>
                  <a:pt x="8572" y="37160"/>
                </a:lnTo>
                <a:lnTo>
                  <a:pt x="7620" y="39061"/>
                </a:lnTo>
                <a:lnTo>
                  <a:pt x="6032" y="40328"/>
                </a:lnTo>
                <a:lnTo>
                  <a:pt x="4022" y="41173"/>
                </a:lnTo>
                <a:lnTo>
                  <a:pt x="2681" y="42689"/>
                </a:lnTo>
                <a:lnTo>
                  <a:pt x="1787" y="44651"/>
                </a:lnTo>
                <a:lnTo>
                  <a:pt x="1191" y="46912"/>
                </a:lnTo>
                <a:lnTo>
                  <a:pt x="794" y="49372"/>
                </a:lnTo>
                <a:lnTo>
                  <a:pt x="530" y="51965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9"/>
          <p:cNvSpPr/>
          <p:nvPr/>
        </p:nvSpPr>
        <p:spPr>
          <a:xfrm>
            <a:off x="2231707" y="3960600"/>
            <a:ext cx="101178" cy="94193"/>
          </a:xfrm>
          <a:custGeom>
            <a:avLst/>
            <a:gdLst/>
            <a:ahLst/>
            <a:cxnLst/>
            <a:rect l="0" t="0" r="0" b="0"/>
            <a:pathLst>
              <a:path w="101178" h="94193">
                <a:moveTo>
                  <a:pt x="0" y="8467"/>
                </a:moveTo>
                <a:lnTo>
                  <a:pt x="28619" y="8467"/>
                </a:lnTo>
                <a:lnTo>
                  <a:pt x="30509" y="7515"/>
                </a:lnTo>
                <a:lnTo>
                  <a:pt x="31770" y="5927"/>
                </a:lnTo>
                <a:lnTo>
                  <a:pt x="32610" y="3916"/>
                </a:lnTo>
                <a:lnTo>
                  <a:pt x="34122" y="2576"/>
                </a:lnTo>
                <a:lnTo>
                  <a:pt x="36083" y="1682"/>
                </a:lnTo>
                <a:lnTo>
                  <a:pt x="38343" y="1086"/>
                </a:lnTo>
                <a:lnTo>
                  <a:pt x="40802" y="689"/>
                </a:lnTo>
                <a:lnTo>
                  <a:pt x="43394" y="424"/>
                </a:lnTo>
                <a:lnTo>
                  <a:pt x="46074" y="248"/>
                </a:lnTo>
                <a:lnTo>
                  <a:pt x="48814" y="130"/>
                </a:lnTo>
                <a:lnTo>
                  <a:pt x="54397" y="0"/>
                </a:lnTo>
                <a:lnTo>
                  <a:pt x="56267" y="917"/>
                </a:lnTo>
                <a:lnTo>
                  <a:pt x="57514" y="2481"/>
                </a:lnTo>
                <a:lnTo>
                  <a:pt x="58345" y="4477"/>
                </a:lnTo>
                <a:lnTo>
                  <a:pt x="58899" y="6759"/>
                </a:lnTo>
                <a:lnTo>
                  <a:pt x="59269" y="9234"/>
                </a:lnTo>
                <a:lnTo>
                  <a:pt x="59515" y="11836"/>
                </a:lnTo>
                <a:lnTo>
                  <a:pt x="59679" y="14523"/>
                </a:lnTo>
                <a:lnTo>
                  <a:pt x="59862" y="20048"/>
                </a:lnTo>
                <a:lnTo>
                  <a:pt x="58958" y="21903"/>
                </a:lnTo>
                <a:lnTo>
                  <a:pt x="57403" y="23139"/>
                </a:lnTo>
                <a:lnTo>
                  <a:pt x="55414" y="23963"/>
                </a:lnTo>
                <a:lnTo>
                  <a:pt x="54087" y="25465"/>
                </a:lnTo>
                <a:lnTo>
                  <a:pt x="53203" y="27420"/>
                </a:lnTo>
                <a:lnTo>
                  <a:pt x="52614" y="29675"/>
                </a:lnTo>
                <a:lnTo>
                  <a:pt x="51268" y="32130"/>
                </a:lnTo>
                <a:lnTo>
                  <a:pt x="49419" y="34720"/>
                </a:lnTo>
                <a:lnTo>
                  <a:pt x="47233" y="37399"/>
                </a:lnTo>
                <a:lnTo>
                  <a:pt x="45776" y="40137"/>
                </a:lnTo>
                <a:lnTo>
                  <a:pt x="44805" y="42916"/>
                </a:lnTo>
                <a:lnTo>
                  <a:pt x="44158" y="45720"/>
                </a:lnTo>
                <a:lnTo>
                  <a:pt x="42773" y="47590"/>
                </a:lnTo>
                <a:lnTo>
                  <a:pt x="40898" y="48837"/>
                </a:lnTo>
                <a:lnTo>
                  <a:pt x="38695" y="49668"/>
                </a:lnTo>
                <a:lnTo>
                  <a:pt x="36275" y="51174"/>
                </a:lnTo>
                <a:lnTo>
                  <a:pt x="33708" y="53131"/>
                </a:lnTo>
                <a:lnTo>
                  <a:pt x="31044" y="55388"/>
                </a:lnTo>
                <a:lnTo>
                  <a:pt x="28316" y="56893"/>
                </a:lnTo>
                <a:lnTo>
                  <a:pt x="25545" y="57896"/>
                </a:lnTo>
                <a:lnTo>
                  <a:pt x="22745" y="58565"/>
                </a:lnTo>
                <a:lnTo>
                  <a:pt x="20878" y="59963"/>
                </a:lnTo>
                <a:lnTo>
                  <a:pt x="19634" y="61848"/>
                </a:lnTo>
                <a:lnTo>
                  <a:pt x="18804" y="64057"/>
                </a:lnTo>
                <a:lnTo>
                  <a:pt x="17299" y="65529"/>
                </a:lnTo>
                <a:lnTo>
                  <a:pt x="15342" y="66511"/>
                </a:lnTo>
                <a:lnTo>
                  <a:pt x="13086" y="67165"/>
                </a:lnTo>
                <a:lnTo>
                  <a:pt x="11582" y="68554"/>
                </a:lnTo>
                <a:lnTo>
                  <a:pt x="10579" y="70433"/>
                </a:lnTo>
                <a:lnTo>
                  <a:pt x="9910" y="72637"/>
                </a:lnTo>
                <a:lnTo>
                  <a:pt x="8511" y="74107"/>
                </a:lnTo>
                <a:lnTo>
                  <a:pt x="6627" y="75087"/>
                </a:lnTo>
                <a:lnTo>
                  <a:pt x="4418" y="75741"/>
                </a:lnTo>
                <a:lnTo>
                  <a:pt x="2945" y="77129"/>
                </a:lnTo>
                <a:lnTo>
                  <a:pt x="1964" y="79006"/>
                </a:lnTo>
                <a:lnTo>
                  <a:pt x="1309" y="81211"/>
                </a:lnTo>
                <a:lnTo>
                  <a:pt x="1825" y="82680"/>
                </a:lnTo>
                <a:lnTo>
                  <a:pt x="3122" y="83660"/>
                </a:lnTo>
                <a:lnTo>
                  <a:pt x="4939" y="84313"/>
                </a:lnTo>
                <a:lnTo>
                  <a:pt x="7102" y="84749"/>
                </a:lnTo>
                <a:lnTo>
                  <a:pt x="9498" y="85039"/>
                </a:lnTo>
                <a:lnTo>
                  <a:pt x="12047" y="85233"/>
                </a:lnTo>
                <a:lnTo>
                  <a:pt x="14699" y="85361"/>
                </a:lnTo>
                <a:lnTo>
                  <a:pt x="20185" y="85505"/>
                </a:lnTo>
                <a:lnTo>
                  <a:pt x="22029" y="86496"/>
                </a:lnTo>
                <a:lnTo>
                  <a:pt x="23259" y="88109"/>
                </a:lnTo>
                <a:lnTo>
                  <a:pt x="24078" y="90137"/>
                </a:lnTo>
                <a:lnTo>
                  <a:pt x="25577" y="91488"/>
                </a:lnTo>
                <a:lnTo>
                  <a:pt x="27529" y="92390"/>
                </a:lnTo>
                <a:lnTo>
                  <a:pt x="29783" y="92991"/>
                </a:lnTo>
                <a:lnTo>
                  <a:pt x="32238" y="93391"/>
                </a:lnTo>
                <a:lnTo>
                  <a:pt x="34827" y="93658"/>
                </a:lnTo>
                <a:lnTo>
                  <a:pt x="37505" y="93836"/>
                </a:lnTo>
                <a:lnTo>
                  <a:pt x="40243" y="93955"/>
                </a:lnTo>
                <a:lnTo>
                  <a:pt x="45826" y="94087"/>
                </a:lnTo>
                <a:lnTo>
                  <a:pt x="97155" y="94192"/>
                </a:lnTo>
                <a:lnTo>
                  <a:pt x="99060" y="93240"/>
                </a:lnTo>
                <a:lnTo>
                  <a:pt x="100330" y="91652"/>
                </a:lnTo>
                <a:lnTo>
                  <a:pt x="101177" y="89641"/>
                </a:lnTo>
                <a:lnTo>
                  <a:pt x="100788" y="88301"/>
                </a:lnTo>
                <a:lnTo>
                  <a:pt x="99578" y="87407"/>
                </a:lnTo>
                <a:lnTo>
                  <a:pt x="97817" y="86811"/>
                </a:lnTo>
                <a:lnTo>
                  <a:pt x="95692" y="86414"/>
                </a:lnTo>
                <a:lnTo>
                  <a:pt x="93322" y="86149"/>
                </a:lnTo>
                <a:lnTo>
                  <a:pt x="90789" y="85973"/>
                </a:lnTo>
                <a:lnTo>
                  <a:pt x="89101" y="84903"/>
                </a:lnTo>
                <a:lnTo>
                  <a:pt x="87976" y="83236"/>
                </a:lnTo>
                <a:lnTo>
                  <a:pt x="85725" y="77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0"/>
          <p:cNvSpPr/>
          <p:nvPr/>
        </p:nvSpPr>
        <p:spPr>
          <a:xfrm>
            <a:off x="3311842" y="3351847"/>
            <a:ext cx="308611" cy="445771"/>
          </a:xfrm>
          <a:custGeom>
            <a:avLst/>
            <a:gdLst/>
            <a:ahLst/>
            <a:cxnLst/>
            <a:rect l="0" t="0" r="0" b="0"/>
            <a:pathLst>
              <a:path w="308611" h="445771">
                <a:moveTo>
                  <a:pt x="85725" y="0"/>
                </a:moveTo>
                <a:lnTo>
                  <a:pt x="97656" y="0"/>
                </a:lnTo>
                <a:lnTo>
                  <a:pt x="99394" y="953"/>
                </a:lnTo>
                <a:lnTo>
                  <a:pt x="100553" y="2540"/>
                </a:lnTo>
                <a:lnTo>
                  <a:pt x="101326" y="4551"/>
                </a:lnTo>
                <a:lnTo>
                  <a:pt x="108456" y="14622"/>
                </a:lnTo>
                <a:lnTo>
                  <a:pt x="110115" y="20151"/>
                </a:lnTo>
                <a:lnTo>
                  <a:pt x="111180" y="31462"/>
                </a:lnTo>
                <a:lnTo>
                  <a:pt x="111391" y="42868"/>
                </a:lnTo>
                <a:lnTo>
                  <a:pt x="111432" y="54294"/>
                </a:lnTo>
                <a:lnTo>
                  <a:pt x="112388" y="57151"/>
                </a:lnTo>
                <a:lnTo>
                  <a:pt x="115990" y="62865"/>
                </a:lnTo>
                <a:lnTo>
                  <a:pt x="118226" y="71120"/>
                </a:lnTo>
                <a:lnTo>
                  <a:pt x="119485" y="83938"/>
                </a:lnTo>
                <a:lnTo>
                  <a:pt x="119910" y="96802"/>
                </a:lnTo>
                <a:lnTo>
                  <a:pt x="119984" y="105623"/>
                </a:lnTo>
                <a:lnTo>
                  <a:pt x="119042" y="108515"/>
                </a:lnTo>
                <a:lnTo>
                  <a:pt x="114117" y="117137"/>
                </a:lnTo>
                <a:lnTo>
                  <a:pt x="112631" y="122864"/>
                </a:lnTo>
                <a:lnTo>
                  <a:pt x="111795" y="131443"/>
                </a:lnTo>
                <a:lnTo>
                  <a:pt x="110725" y="134301"/>
                </a:lnTo>
                <a:lnTo>
                  <a:pt x="105621" y="142874"/>
                </a:lnTo>
                <a:lnTo>
                  <a:pt x="104092" y="148590"/>
                </a:lnTo>
                <a:lnTo>
                  <a:pt x="103111" y="160020"/>
                </a:lnTo>
                <a:lnTo>
                  <a:pt x="102918" y="171450"/>
                </a:lnTo>
                <a:lnTo>
                  <a:pt x="102870" y="217066"/>
                </a:lnTo>
                <a:lnTo>
                  <a:pt x="103823" y="219958"/>
                </a:lnTo>
                <a:lnTo>
                  <a:pt x="108762" y="228579"/>
                </a:lnTo>
                <a:lnTo>
                  <a:pt x="110251" y="234306"/>
                </a:lnTo>
                <a:lnTo>
                  <a:pt x="111601" y="236214"/>
                </a:lnTo>
                <a:lnTo>
                  <a:pt x="113453" y="237486"/>
                </a:lnTo>
                <a:lnTo>
                  <a:pt x="118051" y="238899"/>
                </a:lnTo>
                <a:lnTo>
                  <a:pt x="123270" y="239528"/>
                </a:lnTo>
                <a:lnTo>
                  <a:pt x="125042" y="240648"/>
                </a:lnTo>
                <a:lnTo>
                  <a:pt x="126224" y="242347"/>
                </a:lnTo>
                <a:lnTo>
                  <a:pt x="127012" y="244432"/>
                </a:lnTo>
                <a:lnTo>
                  <a:pt x="128490" y="245822"/>
                </a:lnTo>
                <a:lnTo>
                  <a:pt x="130427" y="246749"/>
                </a:lnTo>
                <a:lnTo>
                  <a:pt x="135120" y="247779"/>
                </a:lnTo>
                <a:lnTo>
                  <a:pt x="140381" y="248236"/>
                </a:lnTo>
                <a:lnTo>
                  <a:pt x="142165" y="247406"/>
                </a:lnTo>
                <a:lnTo>
                  <a:pt x="143354" y="245900"/>
                </a:lnTo>
                <a:lnTo>
                  <a:pt x="144147" y="243943"/>
                </a:lnTo>
                <a:lnTo>
                  <a:pt x="145628" y="242639"/>
                </a:lnTo>
                <a:lnTo>
                  <a:pt x="147568" y="241769"/>
                </a:lnTo>
                <a:lnTo>
                  <a:pt x="149814" y="241189"/>
                </a:lnTo>
                <a:lnTo>
                  <a:pt x="151310" y="239851"/>
                </a:lnTo>
                <a:lnTo>
                  <a:pt x="152309" y="238005"/>
                </a:lnTo>
                <a:lnTo>
                  <a:pt x="152974" y="235823"/>
                </a:lnTo>
                <a:lnTo>
                  <a:pt x="154370" y="234368"/>
                </a:lnTo>
                <a:lnTo>
                  <a:pt x="156254" y="233398"/>
                </a:lnTo>
                <a:lnTo>
                  <a:pt x="158462" y="232751"/>
                </a:lnTo>
                <a:lnTo>
                  <a:pt x="163455" y="229492"/>
                </a:lnTo>
                <a:lnTo>
                  <a:pt x="166120" y="227290"/>
                </a:lnTo>
                <a:lnTo>
                  <a:pt x="168849" y="225822"/>
                </a:lnTo>
                <a:lnTo>
                  <a:pt x="174421" y="224190"/>
                </a:lnTo>
                <a:lnTo>
                  <a:pt x="176289" y="222803"/>
                </a:lnTo>
                <a:lnTo>
                  <a:pt x="177534" y="220926"/>
                </a:lnTo>
                <a:lnTo>
                  <a:pt x="178363" y="218721"/>
                </a:lnTo>
                <a:lnTo>
                  <a:pt x="185586" y="208339"/>
                </a:lnTo>
                <a:lnTo>
                  <a:pt x="187257" y="202768"/>
                </a:lnTo>
                <a:lnTo>
                  <a:pt x="188656" y="200901"/>
                </a:lnTo>
                <a:lnTo>
                  <a:pt x="190541" y="199657"/>
                </a:lnTo>
                <a:lnTo>
                  <a:pt x="192749" y="198827"/>
                </a:lnTo>
                <a:lnTo>
                  <a:pt x="195174" y="196369"/>
                </a:lnTo>
                <a:lnTo>
                  <a:pt x="200409" y="188558"/>
                </a:lnTo>
                <a:lnTo>
                  <a:pt x="203371" y="178736"/>
                </a:lnTo>
                <a:lnTo>
                  <a:pt x="204160" y="173450"/>
                </a:lnTo>
                <a:lnTo>
                  <a:pt x="207578" y="165036"/>
                </a:lnTo>
                <a:lnTo>
                  <a:pt x="214857" y="154945"/>
                </a:lnTo>
                <a:lnTo>
                  <a:pt x="217533" y="151874"/>
                </a:lnTo>
                <a:lnTo>
                  <a:pt x="219317" y="148874"/>
                </a:lnTo>
                <a:lnTo>
                  <a:pt x="222780" y="140102"/>
                </a:lnTo>
                <a:lnTo>
                  <a:pt x="232001" y="128604"/>
                </a:lnTo>
                <a:lnTo>
                  <a:pt x="234677" y="125741"/>
                </a:lnTo>
                <a:lnTo>
                  <a:pt x="236461" y="121927"/>
                </a:lnTo>
                <a:lnTo>
                  <a:pt x="238973" y="108411"/>
                </a:lnTo>
                <a:lnTo>
                  <a:pt x="239560" y="101205"/>
                </a:lnTo>
                <a:lnTo>
                  <a:pt x="240669" y="98903"/>
                </a:lnTo>
                <a:lnTo>
                  <a:pt x="242361" y="97368"/>
                </a:lnTo>
                <a:lnTo>
                  <a:pt x="244442" y="96344"/>
                </a:lnTo>
                <a:lnTo>
                  <a:pt x="245829" y="93757"/>
                </a:lnTo>
                <a:lnTo>
                  <a:pt x="247781" y="81967"/>
                </a:lnTo>
                <a:lnTo>
                  <a:pt x="248237" y="75165"/>
                </a:lnTo>
                <a:lnTo>
                  <a:pt x="249311" y="72970"/>
                </a:lnTo>
                <a:lnTo>
                  <a:pt x="250980" y="71506"/>
                </a:lnTo>
                <a:lnTo>
                  <a:pt x="253045" y="70531"/>
                </a:lnTo>
                <a:lnTo>
                  <a:pt x="254422" y="68928"/>
                </a:lnTo>
                <a:lnTo>
                  <a:pt x="255339" y="66907"/>
                </a:lnTo>
                <a:lnTo>
                  <a:pt x="256359" y="62122"/>
                </a:lnTo>
                <a:lnTo>
                  <a:pt x="256813" y="56820"/>
                </a:lnTo>
                <a:lnTo>
                  <a:pt x="257886" y="55025"/>
                </a:lnTo>
                <a:lnTo>
                  <a:pt x="259554" y="53828"/>
                </a:lnTo>
                <a:lnTo>
                  <a:pt x="261619" y="53030"/>
                </a:lnTo>
                <a:lnTo>
                  <a:pt x="262995" y="51546"/>
                </a:lnTo>
                <a:lnTo>
                  <a:pt x="263912" y="49604"/>
                </a:lnTo>
                <a:lnTo>
                  <a:pt x="264932" y="44906"/>
                </a:lnTo>
                <a:lnTo>
                  <a:pt x="265640" y="31325"/>
                </a:lnTo>
                <a:lnTo>
                  <a:pt x="265726" y="21886"/>
                </a:lnTo>
                <a:lnTo>
                  <a:pt x="265746" y="33052"/>
                </a:lnTo>
                <a:lnTo>
                  <a:pt x="265747" y="71340"/>
                </a:lnTo>
                <a:lnTo>
                  <a:pt x="268288" y="79650"/>
                </a:lnTo>
                <a:lnTo>
                  <a:pt x="271639" y="88740"/>
                </a:lnTo>
                <a:lnTo>
                  <a:pt x="273526" y="100165"/>
                </a:lnTo>
                <a:lnTo>
                  <a:pt x="273967" y="109923"/>
                </a:lnTo>
                <a:lnTo>
                  <a:pt x="276703" y="120610"/>
                </a:lnTo>
                <a:lnTo>
                  <a:pt x="280142" y="130757"/>
                </a:lnTo>
                <a:lnTo>
                  <a:pt x="282077" y="141825"/>
                </a:lnTo>
                <a:lnTo>
                  <a:pt x="282732" y="154097"/>
                </a:lnTo>
                <a:lnTo>
                  <a:pt x="282785" y="157024"/>
                </a:lnTo>
                <a:lnTo>
                  <a:pt x="287411" y="170245"/>
                </a:lnTo>
                <a:lnTo>
                  <a:pt x="290264" y="181676"/>
                </a:lnTo>
                <a:lnTo>
                  <a:pt x="290931" y="190600"/>
                </a:lnTo>
                <a:lnTo>
                  <a:pt x="291109" y="195647"/>
                </a:lnTo>
                <a:lnTo>
                  <a:pt x="292180" y="199964"/>
                </a:lnTo>
                <a:lnTo>
                  <a:pt x="298203" y="213736"/>
                </a:lnTo>
                <a:lnTo>
                  <a:pt x="299675" y="225629"/>
                </a:lnTo>
                <a:lnTo>
                  <a:pt x="300749" y="228524"/>
                </a:lnTo>
                <a:lnTo>
                  <a:pt x="305857" y="237150"/>
                </a:lnTo>
                <a:lnTo>
                  <a:pt x="307387" y="242878"/>
                </a:lnTo>
                <a:lnTo>
                  <a:pt x="308368" y="254316"/>
                </a:lnTo>
                <a:lnTo>
                  <a:pt x="308562" y="265747"/>
                </a:lnTo>
                <a:lnTo>
                  <a:pt x="308610" y="337185"/>
                </a:lnTo>
                <a:lnTo>
                  <a:pt x="307658" y="339090"/>
                </a:lnTo>
                <a:lnTo>
                  <a:pt x="306070" y="340360"/>
                </a:lnTo>
                <a:lnTo>
                  <a:pt x="304060" y="341207"/>
                </a:lnTo>
                <a:lnTo>
                  <a:pt x="302718" y="342724"/>
                </a:lnTo>
                <a:lnTo>
                  <a:pt x="301825" y="344687"/>
                </a:lnTo>
                <a:lnTo>
                  <a:pt x="301229" y="346949"/>
                </a:lnTo>
                <a:lnTo>
                  <a:pt x="299879" y="348457"/>
                </a:lnTo>
                <a:lnTo>
                  <a:pt x="298027" y="349462"/>
                </a:lnTo>
                <a:lnTo>
                  <a:pt x="295840" y="350132"/>
                </a:lnTo>
                <a:lnTo>
                  <a:pt x="294382" y="351532"/>
                </a:lnTo>
                <a:lnTo>
                  <a:pt x="293409" y="353417"/>
                </a:lnTo>
                <a:lnTo>
                  <a:pt x="292329" y="358052"/>
                </a:lnTo>
                <a:lnTo>
                  <a:pt x="291849" y="363287"/>
                </a:lnTo>
                <a:lnTo>
                  <a:pt x="290769" y="365064"/>
                </a:lnTo>
                <a:lnTo>
                  <a:pt x="289096" y="366248"/>
                </a:lnTo>
                <a:lnTo>
                  <a:pt x="287028" y="367038"/>
                </a:lnTo>
                <a:lnTo>
                  <a:pt x="279567" y="372700"/>
                </a:lnTo>
                <a:lnTo>
                  <a:pt x="271324" y="380411"/>
                </a:lnTo>
                <a:lnTo>
                  <a:pt x="262849" y="388728"/>
                </a:lnTo>
                <a:lnTo>
                  <a:pt x="260005" y="390597"/>
                </a:lnTo>
                <a:lnTo>
                  <a:pt x="251452" y="394180"/>
                </a:lnTo>
                <a:lnTo>
                  <a:pt x="242885" y="399898"/>
                </a:lnTo>
                <a:lnTo>
                  <a:pt x="234314" y="402969"/>
                </a:lnTo>
                <a:lnTo>
                  <a:pt x="225742" y="408535"/>
                </a:lnTo>
                <a:lnTo>
                  <a:pt x="216217" y="411560"/>
                </a:lnTo>
                <a:lnTo>
                  <a:pt x="206904" y="415643"/>
                </a:lnTo>
                <a:lnTo>
                  <a:pt x="198955" y="418093"/>
                </a:lnTo>
                <a:lnTo>
                  <a:pt x="191294" y="419182"/>
                </a:lnTo>
                <a:lnTo>
                  <a:pt x="186585" y="419472"/>
                </a:lnTo>
                <a:lnTo>
                  <a:pt x="181540" y="419665"/>
                </a:lnTo>
                <a:lnTo>
                  <a:pt x="175319" y="420747"/>
                </a:lnTo>
                <a:lnTo>
                  <a:pt x="168314" y="422421"/>
                </a:lnTo>
                <a:lnTo>
                  <a:pt x="160787" y="424489"/>
                </a:lnTo>
                <a:lnTo>
                  <a:pt x="153864" y="426820"/>
                </a:lnTo>
                <a:lnTo>
                  <a:pt x="147344" y="429327"/>
                </a:lnTo>
                <a:lnTo>
                  <a:pt x="141091" y="431950"/>
                </a:lnTo>
                <a:lnTo>
                  <a:pt x="135018" y="433699"/>
                </a:lnTo>
                <a:lnTo>
                  <a:pt x="129065" y="434866"/>
                </a:lnTo>
                <a:lnTo>
                  <a:pt x="123191" y="435643"/>
                </a:lnTo>
                <a:lnTo>
                  <a:pt x="114124" y="436507"/>
                </a:lnTo>
                <a:lnTo>
                  <a:pt x="105967" y="436891"/>
                </a:lnTo>
                <a:lnTo>
                  <a:pt x="95991" y="437061"/>
                </a:lnTo>
                <a:lnTo>
                  <a:pt x="91617" y="438059"/>
                </a:lnTo>
                <a:lnTo>
                  <a:pt x="80909" y="443062"/>
                </a:lnTo>
                <a:lnTo>
                  <a:pt x="71704" y="444968"/>
                </a:lnTo>
                <a:lnTo>
                  <a:pt x="62944" y="445532"/>
                </a:lnTo>
                <a:lnTo>
                  <a:pt x="54316" y="445700"/>
                </a:lnTo>
                <a:lnTo>
                  <a:pt x="14287" y="445770"/>
                </a:lnTo>
                <a:lnTo>
                  <a:pt x="12383" y="444818"/>
                </a:lnTo>
                <a:lnTo>
                  <a:pt x="11112" y="443230"/>
                </a:lnTo>
                <a:lnTo>
                  <a:pt x="10266" y="441219"/>
                </a:lnTo>
                <a:lnTo>
                  <a:pt x="8749" y="439878"/>
                </a:lnTo>
                <a:lnTo>
                  <a:pt x="6785" y="438985"/>
                </a:lnTo>
                <a:lnTo>
                  <a:pt x="4523" y="438389"/>
                </a:lnTo>
                <a:lnTo>
                  <a:pt x="3016" y="437039"/>
                </a:lnTo>
                <a:lnTo>
                  <a:pt x="2010" y="435187"/>
                </a:lnTo>
                <a:lnTo>
                  <a:pt x="894" y="430589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1"/>
          <p:cNvSpPr/>
          <p:nvPr/>
        </p:nvSpPr>
        <p:spPr>
          <a:xfrm>
            <a:off x="3783329" y="3377565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20152" y="17145"/>
                </a:lnTo>
                <a:lnTo>
                  <a:pt x="22959" y="16192"/>
                </a:lnTo>
                <a:lnTo>
                  <a:pt x="25784" y="14605"/>
                </a:lnTo>
                <a:lnTo>
                  <a:pt x="28620" y="12594"/>
                </a:lnTo>
                <a:lnTo>
                  <a:pt x="31462" y="11253"/>
                </a:lnTo>
                <a:lnTo>
                  <a:pt x="34310" y="10359"/>
                </a:lnTo>
                <a:lnTo>
                  <a:pt x="37161" y="9764"/>
                </a:lnTo>
                <a:lnTo>
                  <a:pt x="40967" y="9367"/>
                </a:lnTo>
                <a:lnTo>
                  <a:pt x="45409" y="9101"/>
                </a:lnTo>
                <a:lnTo>
                  <a:pt x="54472" y="8808"/>
                </a:lnTo>
                <a:lnTo>
                  <a:pt x="68051" y="8619"/>
                </a:lnTo>
                <a:lnTo>
                  <a:pt x="88552" y="8575"/>
                </a:lnTo>
                <a:lnTo>
                  <a:pt x="91420" y="7621"/>
                </a:lnTo>
                <a:lnTo>
                  <a:pt x="94284" y="6033"/>
                </a:lnTo>
                <a:lnTo>
                  <a:pt x="97146" y="4022"/>
                </a:lnTo>
                <a:lnTo>
                  <a:pt x="100007" y="2681"/>
                </a:lnTo>
                <a:lnTo>
                  <a:pt x="102866" y="1788"/>
                </a:lnTo>
                <a:lnTo>
                  <a:pt x="105725" y="1191"/>
                </a:lnTo>
                <a:lnTo>
                  <a:pt x="108584" y="794"/>
                </a:lnTo>
                <a:lnTo>
                  <a:pt x="111442" y="529"/>
                </a:lnTo>
                <a:lnTo>
                  <a:pt x="114300" y="353"/>
                </a:lnTo>
                <a:lnTo>
                  <a:pt x="120015" y="157"/>
                </a:lnTo>
                <a:lnTo>
                  <a:pt x="131445" y="31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2"/>
          <p:cNvSpPr/>
          <p:nvPr/>
        </p:nvSpPr>
        <p:spPr>
          <a:xfrm>
            <a:off x="3783329" y="3437572"/>
            <a:ext cx="192407" cy="25719"/>
          </a:xfrm>
          <a:custGeom>
            <a:avLst/>
            <a:gdLst/>
            <a:ahLst/>
            <a:cxnLst/>
            <a:rect l="0" t="0" r="0" b="0"/>
            <a:pathLst>
              <a:path w="192407" h="25719">
                <a:moveTo>
                  <a:pt x="0" y="25718"/>
                </a:moveTo>
                <a:lnTo>
                  <a:pt x="36000" y="25718"/>
                </a:lnTo>
                <a:lnTo>
                  <a:pt x="40193" y="24765"/>
                </a:lnTo>
                <a:lnTo>
                  <a:pt x="44893" y="23178"/>
                </a:lnTo>
                <a:lnTo>
                  <a:pt x="49931" y="21167"/>
                </a:lnTo>
                <a:lnTo>
                  <a:pt x="54242" y="19826"/>
                </a:lnTo>
                <a:lnTo>
                  <a:pt x="58069" y="18932"/>
                </a:lnTo>
                <a:lnTo>
                  <a:pt x="61573" y="18337"/>
                </a:lnTo>
                <a:lnTo>
                  <a:pt x="64861" y="17939"/>
                </a:lnTo>
                <a:lnTo>
                  <a:pt x="68006" y="17675"/>
                </a:lnTo>
                <a:lnTo>
                  <a:pt x="71055" y="17498"/>
                </a:lnTo>
                <a:lnTo>
                  <a:pt x="76983" y="17302"/>
                </a:lnTo>
                <a:lnTo>
                  <a:pt x="79897" y="17250"/>
                </a:lnTo>
                <a:lnTo>
                  <a:pt x="81840" y="16262"/>
                </a:lnTo>
                <a:lnTo>
                  <a:pt x="83135" y="14652"/>
                </a:lnTo>
                <a:lnTo>
                  <a:pt x="83998" y="12625"/>
                </a:lnTo>
                <a:lnTo>
                  <a:pt x="85527" y="11274"/>
                </a:lnTo>
                <a:lnTo>
                  <a:pt x="87498" y="10374"/>
                </a:lnTo>
                <a:lnTo>
                  <a:pt x="89765" y="9773"/>
                </a:lnTo>
                <a:lnTo>
                  <a:pt x="94823" y="9106"/>
                </a:lnTo>
                <a:lnTo>
                  <a:pt x="100247" y="8810"/>
                </a:lnTo>
                <a:lnTo>
                  <a:pt x="105832" y="8678"/>
                </a:lnTo>
                <a:lnTo>
                  <a:pt x="122882" y="8582"/>
                </a:lnTo>
                <a:lnTo>
                  <a:pt x="124784" y="7626"/>
                </a:lnTo>
                <a:lnTo>
                  <a:pt x="126052" y="6037"/>
                </a:lnTo>
                <a:lnTo>
                  <a:pt x="126897" y="4024"/>
                </a:lnTo>
                <a:lnTo>
                  <a:pt x="128413" y="2683"/>
                </a:lnTo>
                <a:lnTo>
                  <a:pt x="130376" y="1789"/>
                </a:lnTo>
                <a:lnTo>
                  <a:pt x="132638" y="1192"/>
                </a:lnTo>
                <a:lnTo>
                  <a:pt x="137690" y="530"/>
                </a:lnTo>
                <a:lnTo>
                  <a:pt x="143111" y="235"/>
                </a:lnTo>
                <a:lnTo>
                  <a:pt x="148696" y="105"/>
                </a:lnTo>
                <a:lnTo>
                  <a:pt x="192406" y="0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3"/>
          <p:cNvSpPr/>
          <p:nvPr/>
        </p:nvSpPr>
        <p:spPr>
          <a:xfrm>
            <a:off x="2197770" y="3386137"/>
            <a:ext cx="171098" cy="162879"/>
          </a:xfrm>
          <a:custGeom>
            <a:avLst/>
            <a:gdLst/>
            <a:ahLst/>
            <a:cxnLst/>
            <a:rect l="0" t="0" r="0" b="0"/>
            <a:pathLst>
              <a:path w="171098" h="162879">
                <a:moveTo>
                  <a:pt x="33937" y="0"/>
                </a:moveTo>
                <a:lnTo>
                  <a:pt x="33937" y="11932"/>
                </a:lnTo>
                <a:lnTo>
                  <a:pt x="32984" y="14622"/>
                </a:lnTo>
                <a:lnTo>
                  <a:pt x="31397" y="17368"/>
                </a:lnTo>
                <a:lnTo>
                  <a:pt x="29386" y="20151"/>
                </a:lnTo>
                <a:lnTo>
                  <a:pt x="28045" y="23912"/>
                </a:lnTo>
                <a:lnTo>
                  <a:pt x="27152" y="28324"/>
                </a:lnTo>
                <a:lnTo>
                  <a:pt x="26556" y="33170"/>
                </a:lnTo>
                <a:lnTo>
                  <a:pt x="25206" y="38306"/>
                </a:lnTo>
                <a:lnTo>
                  <a:pt x="23354" y="43635"/>
                </a:lnTo>
                <a:lnTo>
                  <a:pt x="21167" y="49092"/>
                </a:lnTo>
                <a:lnTo>
                  <a:pt x="19708" y="54636"/>
                </a:lnTo>
                <a:lnTo>
                  <a:pt x="18736" y="60237"/>
                </a:lnTo>
                <a:lnTo>
                  <a:pt x="18088" y="65875"/>
                </a:lnTo>
                <a:lnTo>
                  <a:pt x="17656" y="71539"/>
                </a:lnTo>
                <a:lnTo>
                  <a:pt x="17368" y="77220"/>
                </a:lnTo>
                <a:lnTo>
                  <a:pt x="17176" y="82913"/>
                </a:lnTo>
                <a:lnTo>
                  <a:pt x="16096" y="88613"/>
                </a:lnTo>
                <a:lnTo>
                  <a:pt x="14423" y="94318"/>
                </a:lnTo>
                <a:lnTo>
                  <a:pt x="12355" y="100026"/>
                </a:lnTo>
                <a:lnTo>
                  <a:pt x="10976" y="104784"/>
                </a:lnTo>
                <a:lnTo>
                  <a:pt x="10058" y="108908"/>
                </a:lnTo>
                <a:lnTo>
                  <a:pt x="9445" y="112611"/>
                </a:lnTo>
                <a:lnTo>
                  <a:pt x="9036" y="116031"/>
                </a:lnTo>
                <a:lnTo>
                  <a:pt x="8764" y="119264"/>
                </a:lnTo>
                <a:lnTo>
                  <a:pt x="8583" y="122372"/>
                </a:lnTo>
                <a:lnTo>
                  <a:pt x="8381" y="128365"/>
                </a:lnTo>
                <a:lnTo>
                  <a:pt x="8251" y="139974"/>
                </a:lnTo>
                <a:lnTo>
                  <a:pt x="8229" y="148577"/>
                </a:lnTo>
                <a:lnTo>
                  <a:pt x="7273" y="150486"/>
                </a:lnTo>
                <a:lnTo>
                  <a:pt x="5684" y="151759"/>
                </a:lnTo>
                <a:lnTo>
                  <a:pt x="3671" y="152608"/>
                </a:lnTo>
                <a:lnTo>
                  <a:pt x="2330" y="154126"/>
                </a:lnTo>
                <a:lnTo>
                  <a:pt x="1436" y="156091"/>
                </a:lnTo>
                <a:lnTo>
                  <a:pt x="0" y="161537"/>
                </a:lnTo>
                <a:lnTo>
                  <a:pt x="835" y="161984"/>
                </a:lnTo>
                <a:lnTo>
                  <a:pt x="4303" y="162480"/>
                </a:lnTo>
                <a:lnTo>
                  <a:pt x="9019" y="162701"/>
                </a:lnTo>
                <a:lnTo>
                  <a:pt x="17029" y="162825"/>
                </a:lnTo>
                <a:lnTo>
                  <a:pt x="113947" y="162878"/>
                </a:lnTo>
                <a:lnTo>
                  <a:pt x="115852" y="161925"/>
                </a:lnTo>
                <a:lnTo>
                  <a:pt x="117122" y="160338"/>
                </a:lnTo>
                <a:lnTo>
                  <a:pt x="117969" y="158327"/>
                </a:lnTo>
                <a:lnTo>
                  <a:pt x="119486" y="156986"/>
                </a:lnTo>
                <a:lnTo>
                  <a:pt x="121449" y="156092"/>
                </a:lnTo>
                <a:lnTo>
                  <a:pt x="126171" y="155099"/>
                </a:lnTo>
                <a:lnTo>
                  <a:pt x="131445" y="154658"/>
                </a:lnTo>
                <a:lnTo>
                  <a:pt x="134185" y="154541"/>
                </a:lnTo>
                <a:lnTo>
                  <a:pt x="139769" y="154410"/>
                </a:lnTo>
                <a:lnTo>
                  <a:pt x="148268" y="154336"/>
                </a:lnTo>
                <a:lnTo>
                  <a:pt x="150163" y="153373"/>
                </a:lnTo>
                <a:lnTo>
                  <a:pt x="151426" y="151779"/>
                </a:lnTo>
                <a:lnTo>
                  <a:pt x="152268" y="149763"/>
                </a:lnTo>
                <a:lnTo>
                  <a:pt x="153782" y="148420"/>
                </a:lnTo>
                <a:lnTo>
                  <a:pt x="155743" y="147524"/>
                </a:lnTo>
                <a:lnTo>
                  <a:pt x="158004" y="146927"/>
                </a:lnTo>
                <a:lnTo>
                  <a:pt x="163055" y="143723"/>
                </a:lnTo>
                <a:lnTo>
                  <a:pt x="171097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4"/>
          <p:cNvSpPr/>
          <p:nvPr/>
        </p:nvSpPr>
        <p:spPr>
          <a:xfrm>
            <a:off x="2343150" y="3368992"/>
            <a:ext cx="25718" cy="360046"/>
          </a:xfrm>
          <a:custGeom>
            <a:avLst/>
            <a:gdLst/>
            <a:ahLst/>
            <a:cxnLst/>
            <a:rect l="0" t="0" r="0" b="0"/>
            <a:pathLst>
              <a:path w="25718" h="360046">
                <a:moveTo>
                  <a:pt x="0" y="0"/>
                </a:moveTo>
                <a:lnTo>
                  <a:pt x="0" y="66962"/>
                </a:lnTo>
                <a:lnTo>
                  <a:pt x="952" y="72264"/>
                </a:lnTo>
                <a:lnTo>
                  <a:pt x="2539" y="77704"/>
                </a:lnTo>
                <a:lnTo>
                  <a:pt x="4550" y="83235"/>
                </a:lnTo>
                <a:lnTo>
                  <a:pt x="5891" y="88827"/>
                </a:lnTo>
                <a:lnTo>
                  <a:pt x="6785" y="94461"/>
                </a:lnTo>
                <a:lnTo>
                  <a:pt x="7380" y="100121"/>
                </a:lnTo>
                <a:lnTo>
                  <a:pt x="7778" y="105800"/>
                </a:lnTo>
                <a:lnTo>
                  <a:pt x="8042" y="111491"/>
                </a:lnTo>
                <a:lnTo>
                  <a:pt x="8337" y="122894"/>
                </a:lnTo>
                <a:lnTo>
                  <a:pt x="8467" y="134312"/>
                </a:lnTo>
                <a:lnTo>
                  <a:pt x="9455" y="140024"/>
                </a:lnTo>
                <a:lnTo>
                  <a:pt x="11065" y="145737"/>
                </a:lnTo>
                <a:lnTo>
                  <a:pt x="13092" y="151450"/>
                </a:lnTo>
                <a:lnTo>
                  <a:pt x="14443" y="156212"/>
                </a:lnTo>
                <a:lnTo>
                  <a:pt x="15343" y="160339"/>
                </a:lnTo>
                <a:lnTo>
                  <a:pt x="15944" y="164043"/>
                </a:lnTo>
                <a:lnTo>
                  <a:pt x="16344" y="169369"/>
                </a:lnTo>
                <a:lnTo>
                  <a:pt x="16611" y="175778"/>
                </a:lnTo>
                <a:lnTo>
                  <a:pt x="17039" y="197493"/>
                </a:lnTo>
                <a:lnTo>
                  <a:pt x="17144" y="345758"/>
                </a:lnTo>
                <a:lnTo>
                  <a:pt x="18097" y="347663"/>
                </a:lnTo>
                <a:lnTo>
                  <a:pt x="19684" y="348933"/>
                </a:lnTo>
                <a:lnTo>
                  <a:pt x="21695" y="349779"/>
                </a:lnTo>
                <a:lnTo>
                  <a:pt x="23036" y="351296"/>
                </a:lnTo>
                <a:lnTo>
                  <a:pt x="23930" y="353260"/>
                </a:lnTo>
                <a:lnTo>
                  <a:pt x="25717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5"/>
          <p:cNvSpPr/>
          <p:nvPr/>
        </p:nvSpPr>
        <p:spPr>
          <a:xfrm>
            <a:off x="4126229" y="3223260"/>
            <a:ext cx="8574" cy="514351"/>
          </a:xfrm>
          <a:custGeom>
            <a:avLst/>
            <a:gdLst/>
            <a:ahLst/>
            <a:cxnLst/>
            <a:rect l="0" t="0" r="0" b="0"/>
            <a:pathLst>
              <a:path w="8574" h="514351">
                <a:moveTo>
                  <a:pt x="0" y="0"/>
                </a:moveTo>
                <a:lnTo>
                  <a:pt x="0" y="472757"/>
                </a:lnTo>
                <a:lnTo>
                  <a:pt x="953" y="475191"/>
                </a:lnTo>
                <a:lnTo>
                  <a:pt x="2541" y="476814"/>
                </a:lnTo>
                <a:lnTo>
                  <a:pt x="4551" y="477896"/>
                </a:lnTo>
                <a:lnTo>
                  <a:pt x="5892" y="479570"/>
                </a:lnTo>
                <a:lnTo>
                  <a:pt x="6786" y="481638"/>
                </a:lnTo>
                <a:lnTo>
                  <a:pt x="7382" y="483969"/>
                </a:lnTo>
                <a:lnTo>
                  <a:pt x="7779" y="486476"/>
                </a:lnTo>
                <a:lnTo>
                  <a:pt x="8043" y="489100"/>
                </a:lnTo>
                <a:lnTo>
                  <a:pt x="8220" y="491801"/>
                </a:lnTo>
                <a:lnTo>
                  <a:pt x="8469" y="500154"/>
                </a:lnTo>
                <a:lnTo>
                  <a:pt x="8573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6"/>
          <p:cNvSpPr/>
          <p:nvPr/>
        </p:nvSpPr>
        <p:spPr>
          <a:xfrm>
            <a:off x="4220536" y="3163252"/>
            <a:ext cx="385755" cy="437196"/>
          </a:xfrm>
          <a:custGeom>
            <a:avLst/>
            <a:gdLst/>
            <a:ahLst/>
            <a:cxnLst/>
            <a:rect l="0" t="0" r="0" b="0"/>
            <a:pathLst>
              <a:path w="385755" h="437196">
                <a:moveTo>
                  <a:pt x="8564" y="137160"/>
                </a:moveTo>
                <a:lnTo>
                  <a:pt x="8564" y="132610"/>
                </a:lnTo>
                <a:lnTo>
                  <a:pt x="9516" y="131268"/>
                </a:lnTo>
                <a:lnTo>
                  <a:pt x="11104" y="130375"/>
                </a:lnTo>
                <a:lnTo>
                  <a:pt x="15407" y="129382"/>
                </a:lnTo>
                <a:lnTo>
                  <a:pt x="20495" y="128940"/>
                </a:lnTo>
                <a:lnTo>
                  <a:pt x="22233" y="127871"/>
                </a:lnTo>
                <a:lnTo>
                  <a:pt x="23392" y="126204"/>
                </a:lnTo>
                <a:lnTo>
                  <a:pt x="24164" y="124141"/>
                </a:lnTo>
                <a:lnTo>
                  <a:pt x="29802" y="116687"/>
                </a:lnTo>
                <a:lnTo>
                  <a:pt x="40240" y="104682"/>
                </a:lnTo>
                <a:lnTo>
                  <a:pt x="45820" y="95420"/>
                </a:lnTo>
                <a:lnTo>
                  <a:pt x="54014" y="84954"/>
                </a:lnTo>
                <a:lnTo>
                  <a:pt x="62101" y="74905"/>
                </a:lnTo>
                <a:lnTo>
                  <a:pt x="68559" y="62940"/>
                </a:lnTo>
                <a:lnTo>
                  <a:pt x="76821" y="53056"/>
                </a:lnTo>
                <a:lnTo>
                  <a:pt x="87632" y="41332"/>
                </a:lnTo>
                <a:lnTo>
                  <a:pt x="96410" y="34880"/>
                </a:lnTo>
                <a:lnTo>
                  <a:pt x="101418" y="31826"/>
                </a:lnTo>
                <a:lnTo>
                  <a:pt x="104756" y="28837"/>
                </a:lnTo>
                <a:lnTo>
                  <a:pt x="106982" y="25892"/>
                </a:lnTo>
                <a:lnTo>
                  <a:pt x="108466" y="22977"/>
                </a:lnTo>
                <a:lnTo>
                  <a:pt x="115195" y="17197"/>
                </a:lnTo>
                <a:lnTo>
                  <a:pt x="123583" y="12406"/>
                </a:lnTo>
                <a:lnTo>
                  <a:pt x="130486" y="10276"/>
                </a:lnTo>
                <a:lnTo>
                  <a:pt x="132707" y="8756"/>
                </a:lnTo>
                <a:lnTo>
                  <a:pt x="134188" y="6790"/>
                </a:lnTo>
                <a:lnTo>
                  <a:pt x="135176" y="4526"/>
                </a:lnTo>
                <a:lnTo>
                  <a:pt x="137740" y="3018"/>
                </a:lnTo>
                <a:lnTo>
                  <a:pt x="145668" y="1341"/>
                </a:lnTo>
                <a:lnTo>
                  <a:pt x="156291" y="397"/>
                </a:lnTo>
                <a:lnTo>
                  <a:pt x="165471" y="118"/>
                </a:lnTo>
                <a:lnTo>
                  <a:pt x="208588" y="0"/>
                </a:lnTo>
                <a:lnTo>
                  <a:pt x="210493" y="953"/>
                </a:lnTo>
                <a:lnTo>
                  <a:pt x="211763" y="2540"/>
                </a:lnTo>
                <a:lnTo>
                  <a:pt x="212610" y="4551"/>
                </a:lnTo>
                <a:lnTo>
                  <a:pt x="215080" y="5891"/>
                </a:lnTo>
                <a:lnTo>
                  <a:pt x="222903" y="7381"/>
                </a:lnTo>
                <a:lnTo>
                  <a:pt x="225752" y="8731"/>
                </a:lnTo>
                <a:lnTo>
                  <a:pt x="227651" y="10583"/>
                </a:lnTo>
                <a:lnTo>
                  <a:pt x="230713" y="15181"/>
                </a:lnTo>
                <a:lnTo>
                  <a:pt x="235249" y="20400"/>
                </a:lnTo>
                <a:lnTo>
                  <a:pt x="236840" y="23125"/>
                </a:lnTo>
                <a:lnTo>
                  <a:pt x="240031" y="31511"/>
                </a:lnTo>
                <a:lnTo>
                  <a:pt x="244153" y="37182"/>
                </a:lnTo>
                <a:lnTo>
                  <a:pt x="246585" y="39076"/>
                </a:lnTo>
                <a:lnTo>
                  <a:pt x="249160" y="40338"/>
                </a:lnTo>
                <a:lnTo>
                  <a:pt x="251828" y="41180"/>
                </a:lnTo>
                <a:lnTo>
                  <a:pt x="253607" y="43646"/>
                </a:lnTo>
                <a:lnTo>
                  <a:pt x="255585" y="51466"/>
                </a:lnTo>
                <a:lnTo>
                  <a:pt x="256698" y="62027"/>
                </a:lnTo>
                <a:lnTo>
                  <a:pt x="256958" y="70748"/>
                </a:lnTo>
                <a:lnTo>
                  <a:pt x="257125" y="87317"/>
                </a:lnTo>
                <a:lnTo>
                  <a:pt x="259688" y="96275"/>
                </a:lnTo>
                <a:lnTo>
                  <a:pt x="263049" y="105654"/>
                </a:lnTo>
                <a:lnTo>
                  <a:pt x="264942" y="116289"/>
                </a:lnTo>
                <a:lnTo>
                  <a:pt x="265502" y="127378"/>
                </a:lnTo>
                <a:lnTo>
                  <a:pt x="265729" y="176951"/>
                </a:lnTo>
                <a:lnTo>
                  <a:pt x="263194" y="188500"/>
                </a:lnTo>
                <a:lnTo>
                  <a:pt x="259845" y="199983"/>
                </a:lnTo>
                <a:lnTo>
                  <a:pt x="258357" y="211436"/>
                </a:lnTo>
                <a:lnTo>
                  <a:pt x="257007" y="218110"/>
                </a:lnTo>
                <a:lnTo>
                  <a:pt x="255155" y="225417"/>
                </a:lnTo>
                <a:lnTo>
                  <a:pt x="252968" y="233146"/>
                </a:lnTo>
                <a:lnTo>
                  <a:pt x="250558" y="240203"/>
                </a:lnTo>
                <a:lnTo>
                  <a:pt x="242614" y="260190"/>
                </a:lnTo>
                <a:lnTo>
                  <a:pt x="237046" y="275660"/>
                </a:lnTo>
                <a:lnTo>
                  <a:pt x="233275" y="283786"/>
                </a:lnTo>
                <a:lnTo>
                  <a:pt x="228856" y="292061"/>
                </a:lnTo>
                <a:lnTo>
                  <a:pt x="224005" y="300435"/>
                </a:lnTo>
                <a:lnTo>
                  <a:pt x="216076" y="314819"/>
                </a:lnTo>
                <a:lnTo>
                  <a:pt x="212627" y="321322"/>
                </a:lnTo>
                <a:lnTo>
                  <a:pt x="203716" y="331087"/>
                </a:lnTo>
                <a:lnTo>
                  <a:pt x="198673" y="335025"/>
                </a:lnTo>
                <a:lnTo>
                  <a:pt x="190529" y="347020"/>
                </a:lnTo>
                <a:lnTo>
                  <a:pt x="187024" y="354219"/>
                </a:lnTo>
                <a:lnTo>
                  <a:pt x="178049" y="364758"/>
                </a:lnTo>
                <a:lnTo>
                  <a:pt x="172989" y="368902"/>
                </a:lnTo>
                <a:lnTo>
                  <a:pt x="169615" y="373570"/>
                </a:lnTo>
                <a:lnTo>
                  <a:pt x="165867" y="383836"/>
                </a:lnTo>
                <a:lnTo>
                  <a:pt x="162963" y="387336"/>
                </a:lnTo>
                <a:lnTo>
                  <a:pt x="159121" y="389669"/>
                </a:lnTo>
                <a:lnTo>
                  <a:pt x="154655" y="391224"/>
                </a:lnTo>
                <a:lnTo>
                  <a:pt x="150725" y="394166"/>
                </a:lnTo>
                <a:lnTo>
                  <a:pt x="140644" y="405503"/>
                </a:lnTo>
                <a:lnTo>
                  <a:pt x="137575" y="407496"/>
                </a:lnTo>
                <a:lnTo>
                  <a:pt x="131624" y="410662"/>
                </a:lnTo>
                <a:lnTo>
                  <a:pt x="121967" y="417799"/>
                </a:lnTo>
                <a:lnTo>
                  <a:pt x="112623" y="423179"/>
                </a:lnTo>
                <a:lnTo>
                  <a:pt x="102119" y="426204"/>
                </a:lnTo>
                <a:lnTo>
                  <a:pt x="91101" y="428502"/>
                </a:lnTo>
                <a:lnTo>
                  <a:pt x="79855" y="432698"/>
                </a:lnTo>
                <a:lnTo>
                  <a:pt x="71046" y="435198"/>
                </a:lnTo>
                <a:lnTo>
                  <a:pt x="60732" y="436605"/>
                </a:lnTo>
                <a:lnTo>
                  <a:pt x="49103" y="437022"/>
                </a:lnTo>
                <a:lnTo>
                  <a:pt x="14387" y="437195"/>
                </a:lnTo>
                <a:lnTo>
                  <a:pt x="12446" y="436243"/>
                </a:lnTo>
                <a:lnTo>
                  <a:pt x="11152" y="434656"/>
                </a:lnTo>
                <a:lnTo>
                  <a:pt x="10289" y="432646"/>
                </a:lnTo>
                <a:lnTo>
                  <a:pt x="9331" y="427872"/>
                </a:lnTo>
                <a:lnTo>
                  <a:pt x="9075" y="425266"/>
                </a:lnTo>
                <a:lnTo>
                  <a:pt x="7952" y="423528"/>
                </a:lnTo>
                <a:lnTo>
                  <a:pt x="6251" y="422369"/>
                </a:lnTo>
                <a:lnTo>
                  <a:pt x="4164" y="421597"/>
                </a:lnTo>
                <a:lnTo>
                  <a:pt x="2773" y="420130"/>
                </a:lnTo>
                <a:lnTo>
                  <a:pt x="1846" y="418199"/>
                </a:lnTo>
                <a:lnTo>
                  <a:pt x="816" y="413514"/>
                </a:lnTo>
                <a:lnTo>
                  <a:pt x="99" y="399942"/>
                </a:lnTo>
                <a:lnTo>
                  <a:pt x="0" y="382895"/>
                </a:lnTo>
                <a:lnTo>
                  <a:pt x="950" y="380041"/>
                </a:lnTo>
                <a:lnTo>
                  <a:pt x="5885" y="371473"/>
                </a:lnTo>
                <a:lnTo>
                  <a:pt x="8722" y="362902"/>
                </a:lnTo>
                <a:lnTo>
                  <a:pt x="12762" y="357188"/>
                </a:lnTo>
                <a:lnTo>
                  <a:pt x="20272" y="351473"/>
                </a:lnTo>
                <a:lnTo>
                  <a:pt x="29959" y="345758"/>
                </a:lnTo>
                <a:lnTo>
                  <a:pt x="40616" y="340043"/>
                </a:lnTo>
                <a:lnTo>
                  <a:pt x="49161" y="334327"/>
                </a:lnTo>
                <a:lnTo>
                  <a:pt x="52774" y="331470"/>
                </a:lnTo>
                <a:lnTo>
                  <a:pt x="59328" y="328295"/>
                </a:lnTo>
                <a:lnTo>
                  <a:pt x="68372" y="326508"/>
                </a:lnTo>
                <a:lnTo>
                  <a:pt x="79625" y="325978"/>
                </a:lnTo>
                <a:lnTo>
                  <a:pt x="116116" y="325764"/>
                </a:lnTo>
                <a:lnTo>
                  <a:pt x="131300" y="325756"/>
                </a:lnTo>
                <a:lnTo>
                  <a:pt x="133250" y="326709"/>
                </a:lnTo>
                <a:lnTo>
                  <a:pt x="134550" y="328296"/>
                </a:lnTo>
                <a:lnTo>
                  <a:pt x="135417" y="330306"/>
                </a:lnTo>
                <a:lnTo>
                  <a:pt x="136948" y="331647"/>
                </a:lnTo>
                <a:lnTo>
                  <a:pt x="138921" y="332540"/>
                </a:lnTo>
                <a:lnTo>
                  <a:pt x="141188" y="333136"/>
                </a:lnTo>
                <a:lnTo>
                  <a:pt x="146248" y="336338"/>
                </a:lnTo>
                <a:lnTo>
                  <a:pt x="157257" y="346155"/>
                </a:lnTo>
                <a:lnTo>
                  <a:pt x="159128" y="348880"/>
                </a:lnTo>
                <a:lnTo>
                  <a:pt x="161206" y="354448"/>
                </a:lnTo>
                <a:lnTo>
                  <a:pt x="162713" y="356313"/>
                </a:lnTo>
                <a:lnTo>
                  <a:pt x="164669" y="357557"/>
                </a:lnTo>
                <a:lnTo>
                  <a:pt x="166927" y="358387"/>
                </a:lnTo>
                <a:lnTo>
                  <a:pt x="168431" y="359892"/>
                </a:lnTo>
                <a:lnTo>
                  <a:pt x="169435" y="361848"/>
                </a:lnTo>
                <a:lnTo>
                  <a:pt x="170104" y="364105"/>
                </a:lnTo>
                <a:lnTo>
                  <a:pt x="173386" y="369152"/>
                </a:lnTo>
                <a:lnTo>
                  <a:pt x="183256" y="380153"/>
                </a:lnTo>
                <a:lnTo>
                  <a:pt x="191557" y="388651"/>
                </a:lnTo>
                <a:lnTo>
                  <a:pt x="193424" y="391498"/>
                </a:lnTo>
                <a:lnTo>
                  <a:pt x="195499" y="397202"/>
                </a:lnTo>
                <a:lnTo>
                  <a:pt x="197957" y="400056"/>
                </a:lnTo>
                <a:lnTo>
                  <a:pt x="205769" y="405768"/>
                </a:lnTo>
                <a:lnTo>
                  <a:pt x="213050" y="408941"/>
                </a:lnTo>
                <a:lnTo>
                  <a:pt x="216325" y="409788"/>
                </a:lnTo>
                <a:lnTo>
                  <a:pt x="222504" y="413268"/>
                </a:lnTo>
                <a:lnTo>
                  <a:pt x="234233" y="423263"/>
                </a:lnTo>
                <a:lnTo>
                  <a:pt x="237115" y="425051"/>
                </a:lnTo>
                <a:lnTo>
                  <a:pt x="245722" y="428518"/>
                </a:lnTo>
                <a:lnTo>
                  <a:pt x="254304" y="434203"/>
                </a:lnTo>
                <a:lnTo>
                  <a:pt x="260022" y="435867"/>
                </a:lnTo>
                <a:lnTo>
                  <a:pt x="271453" y="436935"/>
                </a:lnTo>
                <a:lnTo>
                  <a:pt x="282884" y="437146"/>
                </a:lnTo>
                <a:lnTo>
                  <a:pt x="294313" y="437187"/>
                </a:lnTo>
                <a:lnTo>
                  <a:pt x="297171" y="436238"/>
                </a:lnTo>
                <a:lnTo>
                  <a:pt x="305744" y="431304"/>
                </a:lnTo>
                <a:lnTo>
                  <a:pt x="314316" y="428467"/>
                </a:lnTo>
                <a:lnTo>
                  <a:pt x="320031" y="424427"/>
                </a:lnTo>
                <a:lnTo>
                  <a:pt x="323841" y="422969"/>
                </a:lnTo>
                <a:lnTo>
                  <a:pt x="333154" y="421349"/>
                </a:lnTo>
                <a:lnTo>
                  <a:pt x="341104" y="418089"/>
                </a:lnTo>
                <a:lnTo>
                  <a:pt x="350934" y="410898"/>
                </a:lnTo>
                <a:lnTo>
                  <a:pt x="353968" y="408235"/>
                </a:lnTo>
                <a:lnTo>
                  <a:pt x="356943" y="406459"/>
                </a:lnTo>
                <a:lnTo>
                  <a:pt x="365682" y="403007"/>
                </a:lnTo>
                <a:lnTo>
                  <a:pt x="374303" y="397328"/>
                </a:lnTo>
                <a:lnTo>
                  <a:pt x="380030" y="395666"/>
                </a:lnTo>
                <a:lnTo>
                  <a:pt x="381937" y="394270"/>
                </a:lnTo>
                <a:lnTo>
                  <a:pt x="383210" y="392386"/>
                </a:lnTo>
                <a:lnTo>
                  <a:pt x="385754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7"/>
          <p:cNvSpPr/>
          <p:nvPr/>
        </p:nvSpPr>
        <p:spPr>
          <a:xfrm>
            <a:off x="4856119" y="4149090"/>
            <a:ext cx="470261" cy="360046"/>
          </a:xfrm>
          <a:custGeom>
            <a:avLst/>
            <a:gdLst/>
            <a:ahLst/>
            <a:cxnLst/>
            <a:rect l="0" t="0" r="0" b="0"/>
            <a:pathLst>
              <a:path w="470261" h="360046">
                <a:moveTo>
                  <a:pt x="358818" y="0"/>
                </a:moveTo>
                <a:lnTo>
                  <a:pt x="354268" y="0"/>
                </a:lnTo>
                <a:lnTo>
                  <a:pt x="352926" y="952"/>
                </a:lnTo>
                <a:lnTo>
                  <a:pt x="352033" y="2539"/>
                </a:lnTo>
                <a:lnTo>
                  <a:pt x="351437" y="4550"/>
                </a:lnTo>
                <a:lnTo>
                  <a:pt x="350088" y="5891"/>
                </a:lnTo>
                <a:lnTo>
                  <a:pt x="348235" y="6785"/>
                </a:lnTo>
                <a:lnTo>
                  <a:pt x="346048" y="7381"/>
                </a:lnTo>
                <a:lnTo>
                  <a:pt x="344589" y="8731"/>
                </a:lnTo>
                <a:lnTo>
                  <a:pt x="343617" y="10583"/>
                </a:lnTo>
                <a:lnTo>
                  <a:pt x="342969" y="12770"/>
                </a:lnTo>
                <a:lnTo>
                  <a:pt x="340632" y="14228"/>
                </a:lnTo>
                <a:lnTo>
                  <a:pt x="332956" y="15849"/>
                </a:lnTo>
                <a:lnTo>
                  <a:pt x="330146" y="17233"/>
                </a:lnTo>
                <a:lnTo>
                  <a:pt x="328274" y="19109"/>
                </a:lnTo>
                <a:lnTo>
                  <a:pt x="325240" y="23732"/>
                </a:lnTo>
                <a:lnTo>
                  <a:pt x="320717" y="28962"/>
                </a:lnTo>
                <a:lnTo>
                  <a:pt x="318177" y="30738"/>
                </a:lnTo>
                <a:lnTo>
                  <a:pt x="310052" y="34190"/>
                </a:lnTo>
                <a:lnTo>
                  <a:pt x="296233" y="43407"/>
                </a:lnTo>
                <a:lnTo>
                  <a:pt x="291378" y="46083"/>
                </a:lnTo>
                <a:lnTo>
                  <a:pt x="283442" y="54136"/>
                </a:lnTo>
                <a:lnTo>
                  <a:pt x="279992" y="58950"/>
                </a:lnTo>
                <a:lnTo>
                  <a:pt x="276740" y="62160"/>
                </a:lnTo>
                <a:lnTo>
                  <a:pt x="273619" y="64300"/>
                </a:lnTo>
                <a:lnTo>
                  <a:pt x="270587" y="65726"/>
                </a:lnTo>
                <a:lnTo>
                  <a:pt x="257216" y="76836"/>
                </a:lnTo>
                <a:lnTo>
                  <a:pt x="246669" y="86854"/>
                </a:lnTo>
                <a:lnTo>
                  <a:pt x="235632" y="96704"/>
                </a:lnTo>
                <a:lnTo>
                  <a:pt x="219660" y="107604"/>
                </a:lnTo>
                <a:lnTo>
                  <a:pt x="208472" y="116867"/>
                </a:lnTo>
                <a:lnTo>
                  <a:pt x="202145" y="122743"/>
                </a:lnTo>
                <a:lnTo>
                  <a:pt x="200077" y="125644"/>
                </a:lnTo>
                <a:lnTo>
                  <a:pt x="197779" y="131406"/>
                </a:lnTo>
                <a:lnTo>
                  <a:pt x="195261" y="133324"/>
                </a:lnTo>
                <a:lnTo>
                  <a:pt x="184521" y="136976"/>
                </a:lnTo>
                <a:lnTo>
                  <a:pt x="182612" y="138942"/>
                </a:lnTo>
                <a:lnTo>
                  <a:pt x="179539" y="143666"/>
                </a:lnTo>
                <a:lnTo>
                  <a:pt x="169806" y="154461"/>
                </a:lnTo>
                <a:lnTo>
                  <a:pt x="153041" y="171464"/>
                </a:lnTo>
                <a:lnTo>
                  <a:pt x="141641" y="182882"/>
                </a:lnTo>
                <a:lnTo>
                  <a:pt x="139738" y="185739"/>
                </a:lnTo>
                <a:lnTo>
                  <a:pt x="137625" y="191453"/>
                </a:lnTo>
                <a:lnTo>
                  <a:pt x="136108" y="193358"/>
                </a:lnTo>
                <a:lnTo>
                  <a:pt x="134145" y="194628"/>
                </a:lnTo>
                <a:lnTo>
                  <a:pt x="131883" y="195474"/>
                </a:lnTo>
                <a:lnTo>
                  <a:pt x="126831" y="198955"/>
                </a:lnTo>
                <a:lnTo>
                  <a:pt x="124150" y="201216"/>
                </a:lnTo>
                <a:lnTo>
                  <a:pt x="122363" y="203677"/>
                </a:lnTo>
                <a:lnTo>
                  <a:pt x="120377" y="208950"/>
                </a:lnTo>
                <a:lnTo>
                  <a:pt x="118895" y="210738"/>
                </a:lnTo>
                <a:lnTo>
                  <a:pt x="116954" y="211929"/>
                </a:lnTo>
                <a:lnTo>
                  <a:pt x="114708" y="212723"/>
                </a:lnTo>
                <a:lnTo>
                  <a:pt x="113211" y="214205"/>
                </a:lnTo>
                <a:lnTo>
                  <a:pt x="112212" y="216146"/>
                </a:lnTo>
                <a:lnTo>
                  <a:pt x="111547" y="218392"/>
                </a:lnTo>
                <a:lnTo>
                  <a:pt x="108267" y="223428"/>
                </a:lnTo>
                <a:lnTo>
                  <a:pt x="98401" y="234422"/>
                </a:lnTo>
                <a:lnTo>
                  <a:pt x="95671" y="236291"/>
                </a:lnTo>
                <a:lnTo>
                  <a:pt x="90099" y="238368"/>
                </a:lnTo>
                <a:lnTo>
                  <a:pt x="88232" y="239875"/>
                </a:lnTo>
                <a:lnTo>
                  <a:pt x="86987" y="241831"/>
                </a:lnTo>
                <a:lnTo>
                  <a:pt x="86158" y="244088"/>
                </a:lnTo>
                <a:lnTo>
                  <a:pt x="84652" y="245593"/>
                </a:lnTo>
                <a:lnTo>
                  <a:pt x="82695" y="246596"/>
                </a:lnTo>
                <a:lnTo>
                  <a:pt x="80439" y="247265"/>
                </a:lnTo>
                <a:lnTo>
                  <a:pt x="78935" y="248663"/>
                </a:lnTo>
                <a:lnTo>
                  <a:pt x="77932" y="250548"/>
                </a:lnTo>
                <a:lnTo>
                  <a:pt x="77263" y="252756"/>
                </a:lnTo>
                <a:lnTo>
                  <a:pt x="75865" y="254229"/>
                </a:lnTo>
                <a:lnTo>
                  <a:pt x="73980" y="255211"/>
                </a:lnTo>
                <a:lnTo>
                  <a:pt x="71771" y="255865"/>
                </a:lnTo>
                <a:lnTo>
                  <a:pt x="70298" y="257254"/>
                </a:lnTo>
                <a:lnTo>
                  <a:pt x="69317" y="259133"/>
                </a:lnTo>
                <a:lnTo>
                  <a:pt x="68662" y="261337"/>
                </a:lnTo>
                <a:lnTo>
                  <a:pt x="67273" y="262807"/>
                </a:lnTo>
                <a:lnTo>
                  <a:pt x="65395" y="263787"/>
                </a:lnTo>
                <a:lnTo>
                  <a:pt x="63190" y="264440"/>
                </a:lnTo>
                <a:lnTo>
                  <a:pt x="58200" y="267707"/>
                </a:lnTo>
                <a:lnTo>
                  <a:pt x="47236" y="277564"/>
                </a:lnTo>
                <a:lnTo>
                  <a:pt x="38744" y="285864"/>
                </a:lnTo>
                <a:lnTo>
                  <a:pt x="36850" y="288684"/>
                </a:lnTo>
                <a:lnTo>
                  <a:pt x="33232" y="297202"/>
                </a:lnTo>
                <a:lnTo>
                  <a:pt x="29011" y="302905"/>
                </a:lnTo>
                <a:lnTo>
                  <a:pt x="26551" y="304806"/>
                </a:lnTo>
                <a:lnTo>
                  <a:pt x="23959" y="306074"/>
                </a:lnTo>
                <a:lnTo>
                  <a:pt x="21279" y="306920"/>
                </a:lnTo>
                <a:lnTo>
                  <a:pt x="19492" y="308435"/>
                </a:lnTo>
                <a:lnTo>
                  <a:pt x="18301" y="310399"/>
                </a:lnTo>
                <a:lnTo>
                  <a:pt x="17507" y="312660"/>
                </a:lnTo>
                <a:lnTo>
                  <a:pt x="16025" y="314167"/>
                </a:lnTo>
                <a:lnTo>
                  <a:pt x="14084" y="315172"/>
                </a:lnTo>
                <a:lnTo>
                  <a:pt x="11838" y="315842"/>
                </a:lnTo>
                <a:lnTo>
                  <a:pt x="10340" y="317241"/>
                </a:lnTo>
                <a:lnTo>
                  <a:pt x="9342" y="319126"/>
                </a:lnTo>
                <a:lnTo>
                  <a:pt x="8233" y="323761"/>
                </a:lnTo>
                <a:lnTo>
                  <a:pt x="7740" y="328997"/>
                </a:lnTo>
                <a:lnTo>
                  <a:pt x="6656" y="330773"/>
                </a:lnTo>
                <a:lnTo>
                  <a:pt x="4981" y="331958"/>
                </a:lnTo>
                <a:lnTo>
                  <a:pt x="2912" y="332748"/>
                </a:lnTo>
                <a:lnTo>
                  <a:pt x="1532" y="334227"/>
                </a:lnTo>
                <a:lnTo>
                  <a:pt x="613" y="336165"/>
                </a:lnTo>
                <a:lnTo>
                  <a:pt x="0" y="338410"/>
                </a:lnTo>
                <a:lnTo>
                  <a:pt x="543" y="339907"/>
                </a:lnTo>
                <a:lnTo>
                  <a:pt x="1858" y="340904"/>
                </a:lnTo>
                <a:lnTo>
                  <a:pt x="3687" y="341570"/>
                </a:lnTo>
                <a:lnTo>
                  <a:pt x="10812" y="342505"/>
                </a:lnTo>
                <a:lnTo>
                  <a:pt x="24571" y="342848"/>
                </a:lnTo>
                <a:lnTo>
                  <a:pt x="293095" y="342900"/>
                </a:lnTo>
                <a:lnTo>
                  <a:pt x="295000" y="343852"/>
                </a:lnTo>
                <a:lnTo>
                  <a:pt x="296271" y="345440"/>
                </a:lnTo>
                <a:lnTo>
                  <a:pt x="297118" y="347451"/>
                </a:lnTo>
                <a:lnTo>
                  <a:pt x="298634" y="348791"/>
                </a:lnTo>
                <a:lnTo>
                  <a:pt x="300598" y="349685"/>
                </a:lnTo>
                <a:lnTo>
                  <a:pt x="305320" y="350678"/>
                </a:lnTo>
                <a:lnTo>
                  <a:pt x="318918" y="351367"/>
                </a:lnTo>
                <a:lnTo>
                  <a:pt x="327417" y="351441"/>
                </a:lnTo>
                <a:lnTo>
                  <a:pt x="329311" y="352404"/>
                </a:lnTo>
                <a:lnTo>
                  <a:pt x="330574" y="353998"/>
                </a:lnTo>
                <a:lnTo>
                  <a:pt x="331416" y="356014"/>
                </a:lnTo>
                <a:lnTo>
                  <a:pt x="332930" y="357357"/>
                </a:lnTo>
                <a:lnTo>
                  <a:pt x="334892" y="358253"/>
                </a:lnTo>
                <a:lnTo>
                  <a:pt x="339612" y="359248"/>
                </a:lnTo>
                <a:lnTo>
                  <a:pt x="353208" y="359940"/>
                </a:lnTo>
                <a:lnTo>
                  <a:pt x="430256" y="360045"/>
                </a:lnTo>
                <a:lnTo>
                  <a:pt x="432160" y="359092"/>
                </a:lnTo>
                <a:lnTo>
                  <a:pt x="433431" y="357505"/>
                </a:lnTo>
                <a:lnTo>
                  <a:pt x="434277" y="355494"/>
                </a:lnTo>
                <a:lnTo>
                  <a:pt x="435794" y="354153"/>
                </a:lnTo>
                <a:lnTo>
                  <a:pt x="437758" y="353259"/>
                </a:lnTo>
                <a:lnTo>
                  <a:pt x="442480" y="352267"/>
                </a:lnTo>
                <a:lnTo>
                  <a:pt x="456078" y="351577"/>
                </a:lnTo>
                <a:lnTo>
                  <a:pt x="470260" y="351472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8"/>
          <p:cNvSpPr/>
          <p:nvPr/>
        </p:nvSpPr>
        <p:spPr>
          <a:xfrm>
            <a:off x="6142353" y="2468880"/>
            <a:ext cx="555628" cy="436805"/>
          </a:xfrm>
          <a:custGeom>
            <a:avLst/>
            <a:gdLst/>
            <a:ahLst/>
            <a:cxnLst/>
            <a:rect l="0" t="0" r="0" b="0"/>
            <a:pathLst>
              <a:path w="555628" h="436805">
                <a:moveTo>
                  <a:pt x="349887" y="0"/>
                </a:moveTo>
                <a:lnTo>
                  <a:pt x="345336" y="4551"/>
                </a:lnTo>
                <a:lnTo>
                  <a:pt x="343043" y="5891"/>
                </a:lnTo>
                <a:lnTo>
                  <a:pt x="337955" y="7380"/>
                </a:lnTo>
                <a:lnTo>
                  <a:pt x="336217" y="8730"/>
                </a:lnTo>
                <a:lnTo>
                  <a:pt x="335059" y="10582"/>
                </a:lnTo>
                <a:lnTo>
                  <a:pt x="334286" y="12770"/>
                </a:lnTo>
                <a:lnTo>
                  <a:pt x="330888" y="17740"/>
                </a:lnTo>
                <a:lnTo>
                  <a:pt x="328648" y="20399"/>
                </a:lnTo>
                <a:lnTo>
                  <a:pt x="327155" y="23125"/>
                </a:lnTo>
                <a:lnTo>
                  <a:pt x="324101" y="31510"/>
                </a:lnTo>
                <a:lnTo>
                  <a:pt x="317587" y="40980"/>
                </a:lnTo>
                <a:lnTo>
                  <a:pt x="310577" y="54475"/>
                </a:lnTo>
                <a:lnTo>
                  <a:pt x="308603" y="61676"/>
                </a:lnTo>
                <a:lnTo>
                  <a:pt x="306171" y="64930"/>
                </a:lnTo>
                <a:lnTo>
                  <a:pt x="295554" y="74060"/>
                </a:lnTo>
                <a:lnTo>
                  <a:pt x="293662" y="76996"/>
                </a:lnTo>
                <a:lnTo>
                  <a:pt x="290608" y="82798"/>
                </a:lnTo>
                <a:lnTo>
                  <a:pt x="283533" y="92371"/>
                </a:lnTo>
                <a:lnTo>
                  <a:pt x="278169" y="101696"/>
                </a:lnTo>
                <a:lnTo>
                  <a:pt x="275404" y="104945"/>
                </a:lnTo>
                <a:lnTo>
                  <a:pt x="272610" y="107111"/>
                </a:lnTo>
                <a:lnTo>
                  <a:pt x="269793" y="108554"/>
                </a:lnTo>
                <a:lnTo>
                  <a:pt x="264125" y="115239"/>
                </a:lnTo>
                <a:lnTo>
                  <a:pt x="255578" y="127172"/>
                </a:lnTo>
                <a:lnTo>
                  <a:pt x="244157" y="139737"/>
                </a:lnTo>
                <a:lnTo>
                  <a:pt x="242253" y="142688"/>
                </a:lnTo>
                <a:lnTo>
                  <a:pt x="240137" y="148507"/>
                </a:lnTo>
                <a:lnTo>
                  <a:pt x="238620" y="150439"/>
                </a:lnTo>
                <a:lnTo>
                  <a:pt x="236656" y="151728"/>
                </a:lnTo>
                <a:lnTo>
                  <a:pt x="234395" y="152587"/>
                </a:lnTo>
                <a:lnTo>
                  <a:pt x="232887" y="154112"/>
                </a:lnTo>
                <a:lnTo>
                  <a:pt x="231882" y="156081"/>
                </a:lnTo>
                <a:lnTo>
                  <a:pt x="231211" y="158347"/>
                </a:lnTo>
                <a:lnTo>
                  <a:pt x="229812" y="159857"/>
                </a:lnTo>
                <a:lnTo>
                  <a:pt x="227927" y="160863"/>
                </a:lnTo>
                <a:lnTo>
                  <a:pt x="225717" y="161535"/>
                </a:lnTo>
                <a:lnTo>
                  <a:pt x="224245" y="162935"/>
                </a:lnTo>
                <a:lnTo>
                  <a:pt x="223263" y="164821"/>
                </a:lnTo>
                <a:lnTo>
                  <a:pt x="222609" y="167030"/>
                </a:lnTo>
                <a:lnTo>
                  <a:pt x="221219" y="168503"/>
                </a:lnTo>
                <a:lnTo>
                  <a:pt x="219341" y="169485"/>
                </a:lnTo>
                <a:lnTo>
                  <a:pt x="217136" y="170140"/>
                </a:lnTo>
                <a:lnTo>
                  <a:pt x="215667" y="171529"/>
                </a:lnTo>
                <a:lnTo>
                  <a:pt x="214686" y="173408"/>
                </a:lnTo>
                <a:lnTo>
                  <a:pt x="214033" y="175612"/>
                </a:lnTo>
                <a:lnTo>
                  <a:pt x="210768" y="180602"/>
                </a:lnTo>
                <a:lnTo>
                  <a:pt x="208563" y="183266"/>
                </a:lnTo>
                <a:lnTo>
                  <a:pt x="206141" y="185042"/>
                </a:lnTo>
                <a:lnTo>
                  <a:pt x="200909" y="187016"/>
                </a:lnTo>
                <a:lnTo>
                  <a:pt x="199134" y="188495"/>
                </a:lnTo>
                <a:lnTo>
                  <a:pt x="197950" y="190433"/>
                </a:lnTo>
                <a:lnTo>
                  <a:pt x="197161" y="192678"/>
                </a:lnTo>
                <a:lnTo>
                  <a:pt x="195681" y="194174"/>
                </a:lnTo>
                <a:lnTo>
                  <a:pt x="193743" y="195172"/>
                </a:lnTo>
                <a:lnTo>
                  <a:pt x="191499" y="195837"/>
                </a:lnTo>
                <a:lnTo>
                  <a:pt x="190002" y="197233"/>
                </a:lnTo>
                <a:lnTo>
                  <a:pt x="189005" y="199116"/>
                </a:lnTo>
                <a:lnTo>
                  <a:pt x="188339" y="201324"/>
                </a:lnTo>
                <a:lnTo>
                  <a:pt x="185061" y="206317"/>
                </a:lnTo>
                <a:lnTo>
                  <a:pt x="182853" y="208982"/>
                </a:lnTo>
                <a:lnTo>
                  <a:pt x="181381" y="211711"/>
                </a:lnTo>
                <a:lnTo>
                  <a:pt x="179745" y="217284"/>
                </a:lnTo>
                <a:lnTo>
                  <a:pt x="178356" y="219151"/>
                </a:lnTo>
                <a:lnTo>
                  <a:pt x="176478" y="220395"/>
                </a:lnTo>
                <a:lnTo>
                  <a:pt x="174273" y="221225"/>
                </a:lnTo>
                <a:lnTo>
                  <a:pt x="172804" y="222731"/>
                </a:lnTo>
                <a:lnTo>
                  <a:pt x="171824" y="224687"/>
                </a:lnTo>
                <a:lnTo>
                  <a:pt x="171170" y="226944"/>
                </a:lnTo>
                <a:lnTo>
                  <a:pt x="167905" y="231991"/>
                </a:lnTo>
                <a:lnTo>
                  <a:pt x="165700" y="234671"/>
                </a:lnTo>
                <a:lnTo>
                  <a:pt x="163278" y="236457"/>
                </a:lnTo>
                <a:lnTo>
                  <a:pt x="158047" y="238442"/>
                </a:lnTo>
                <a:lnTo>
                  <a:pt x="156271" y="239924"/>
                </a:lnTo>
                <a:lnTo>
                  <a:pt x="155087" y="241864"/>
                </a:lnTo>
                <a:lnTo>
                  <a:pt x="154298" y="244110"/>
                </a:lnTo>
                <a:lnTo>
                  <a:pt x="152819" y="245607"/>
                </a:lnTo>
                <a:lnTo>
                  <a:pt x="150881" y="246606"/>
                </a:lnTo>
                <a:lnTo>
                  <a:pt x="148636" y="247271"/>
                </a:lnTo>
                <a:lnTo>
                  <a:pt x="147140" y="248667"/>
                </a:lnTo>
                <a:lnTo>
                  <a:pt x="146142" y="250551"/>
                </a:lnTo>
                <a:lnTo>
                  <a:pt x="145477" y="252759"/>
                </a:lnTo>
                <a:lnTo>
                  <a:pt x="142198" y="257752"/>
                </a:lnTo>
                <a:lnTo>
                  <a:pt x="139990" y="260417"/>
                </a:lnTo>
                <a:lnTo>
                  <a:pt x="137566" y="262193"/>
                </a:lnTo>
                <a:lnTo>
                  <a:pt x="132332" y="264168"/>
                </a:lnTo>
                <a:lnTo>
                  <a:pt x="130555" y="265647"/>
                </a:lnTo>
                <a:lnTo>
                  <a:pt x="129371" y="267585"/>
                </a:lnTo>
                <a:lnTo>
                  <a:pt x="128581" y="269830"/>
                </a:lnTo>
                <a:lnTo>
                  <a:pt x="125164" y="274864"/>
                </a:lnTo>
                <a:lnTo>
                  <a:pt x="122919" y="277540"/>
                </a:lnTo>
                <a:lnTo>
                  <a:pt x="121422" y="280277"/>
                </a:lnTo>
                <a:lnTo>
                  <a:pt x="118363" y="288679"/>
                </a:lnTo>
                <a:lnTo>
                  <a:pt x="112801" y="297201"/>
                </a:lnTo>
                <a:lnTo>
                  <a:pt x="111165" y="302904"/>
                </a:lnTo>
                <a:lnTo>
                  <a:pt x="109777" y="304806"/>
                </a:lnTo>
                <a:lnTo>
                  <a:pt x="107898" y="306074"/>
                </a:lnTo>
                <a:lnTo>
                  <a:pt x="103271" y="307483"/>
                </a:lnTo>
                <a:lnTo>
                  <a:pt x="98040" y="308109"/>
                </a:lnTo>
                <a:lnTo>
                  <a:pt x="96264" y="309228"/>
                </a:lnTo>
                <a:lnTo>
                  <a:pt x="95080" y="310927"/>
                </a:lnTo>
                <a:lnTo>
                  <a:pt x="93764" y="315354"/>
                </a:lnTo>
                <a:lnTo>
                  <a:pt x="93179" y="320497"/>
                </a:lnTo>
                <a:lnTo>
                  <a:pt x="92071" y="322250"/>
                </a:lnTo>
                <a:lnTo>
                  <a:pt x="90380" y="323418"/>
                </a:lnTo>
                <a:lnTo>
                  <a:pt x="88300" y="324197"/>
                </a:lnTo>
                <a:lnTo>
                  <a:pt x="86913" y="325668"/>
                </a:lnTo>
                <a:lnTo>
                  <a:pt x="85988" y="327602"/>
                </a:lnTo>
                <a:lnTo>
                  <a:pt x="85372" y="329844"/>
                </a:lnTo>
                <a:lnTo>
                  <a:pt x="84008" y="331338"/>
                </a:lnTo>
                <a:lnTo>
                  <a:pt x="82147" y="332335"/>
                </a:lnTo>
                <a:lnTo>
                  <a:pt x="79954" y="332999"/>
                </a:lnTo>
                <a:lnTo>
                  <a:pt x="78491" y="334394"/>
                </a:lnTo>
                <a:lnTo>
                  <a:pt x="77516" y="336277"/>
                </a:lnTo>
                <a:lnTo>
                  <a:pt x="76433" y="340909"/>
                </a:lnTo>
                <a:lnTo>
                  <a:pt x="75951" y="346142"/>
                </a:lnTo>
                <a:lnTo>
                  <a:pt x="74870" y="347919"/>
                </a:lnTo>
                <a:lnTo>
                  <a:pt x="73198" y="349103"/>
                </a:lnTo>
                <a:lnTo>
                  <a:pt x="71130" y="349893"/>
                </a:lnTo>
                <a:lnTo>
                  <a:pt x="69751" y="351372"/>
                </a:lnTo>
                <a:lnTo>
                  <a:pt x="68832" y="353310"/>
                </a:lnTo>
                <a:lnTo>
                  <a:pt x="68219" y="355555"/>
                </a:lnTo>
                <a:lnTo>
                  <a:pt x="66859" y="357051"/>
                </a:lnTo>
                <a:lnTo>
                  <a:pt x="64999" y="358049"/>
                </a:lnTo>
                <a:lnTo>
                  <a:pt x="62807" y="358714"/>
                </a:lnTo>
                <a:lnTo>
                  <a:pt x="61345" y="360110"/>
                </a:lnTo>
                <a:lnTo>
                  <a:pt x="60371" y="361993"/>
                </a:lnTo>
                <a:lnTo>
                  <a:pt x="59721" y="364201"/>
                </a:lnTo>
                <a:lnTo>
                  <a:pt x="58335" y="365673"/>
                </a:lnTo>
                <a:lnTo>
                  <a:pt x="56459" y="366654"/>
                </a:lnTo>
                <a:lnTo>
                  <a:pt x="54255" y="367309"/>
                </a:lnTo>
                <a:lnTo>
                  <a:pt x="52787" y="368697"/>
                </a:lnTo>
                <a:lnTo>
                  <a:pt x="51808" y="370575"/>
                </a:lnTo>
                <a:lnTo>
                  <a:pt x="50720" y="375203"/>
                </a:lnTo>
                <a:lnTo>
                  <a:pt x="49963" y="388734"/>
                </a:lnTo>
                <a:lnTo>
                  <a:pt x="48973" y="390601"/>
                </a:lnTo>
                <a:lnTo>
                  <a:pt x="47360" y="391846"/>
                </a:lnTo>
                <a:lnTo>
                  <a:pt x="45332" y="392675"/>
                </a:lnTo>
                <a:lnTo>
                  <a:pt x="43981" y="394181"/>
                </a:lnTo>
                <a:lnTo>
                  <a:pt x="43079" y="396137"/>
                </a:lnTo>
                <a:lnTo>
                  <a:pt x="42478" y="398394"/>
                </a:lnTo>
                <a:lnTo>
                  <a:pt x="41125" y="399898"/>
                </a:lnTo>
                <a:lnTo>
                  <a:pt x="39271" y="400901"/>
                </a:lnTo>
                <a:lnTo>
                  <a:pt x="37082" y="401570"/>
                </a:lnTo>
                <a:lnTo>
                  <a:pt x="35623" y="402968"/>
                </a:lnTo>
                <a:lnTo>
                  <a:pt x="34650" y="404853"/>
                </a:lnTo>
                <a:lnTo>
                  <a:pt x="34002" y="407062"/>
                </a:lnTo>
                <a:lnTo>
                  <a:pt x="32616" y="408534"/>
                </a:lnTo>
                <a:lnTo>
                  <a:pt x="30741" y="409516"/>
                </a:lnTo>
                <a:lnTo>
                  <a:pt x="26116" y="410607"/>
                </a:lnTo>
                <a:lnTo>
                  <a:pt x="20886" y="411092"/>
                </a:lnTo>
                <a:lnTo>
                  <a:pt x="19111" y="412174"/>
                </a:lnTo>
                <a:lnTo>
                  <a:pt x="17927" y="413847"/>
                </a:lnTo>
                <a:lnTo>
                  <a:pt x="17138" y="415916"/>
                </a:lnTo>
                <a:lnTo>
                  <a:pt x="11476" y="423377"/>
                </a:lnTo>
                <a:lnTo>
                  <a:pt x="9027" y="425126"/>
                </a:lnTo>
                <a:lnTo>
                  <a:pt x="3766" y="427070"/>
                </a:lnTo>
                <a:lnTo>
                  <a:pt x="1982" y="428541"/>
                </a:lnTo>
                <a:lnTo>
                  <a:pt x="792" y="430474"/>
                </a:lnTo>
                <a:lnTo>
                  <a:pt x="0" y="432715"/>
                </a:lnTo>
                <a:lnTo>
                  <a:pt x="424" y="434209"/>
                </a:lnTo>
                <a:lnTo>
                  <a:pt x="1659" y="435205"/>
                </a:lnTo>
                <a:lnTo>
                  <a:pt x="3435" y="435869"/>
                </a:lnTo>
                <a:lnTo>
                  <a:pt x="10485" y="436804"/>
                </a:lnTo>
                <a:lnTo>
                  <a:pt x="12176" y="435982"/>
                </a:lnTo>
                <a:lnTo>
                  <a:pt x="13304" y="434482"/>
                </a:lnTo>
                <a:lnTo>
                  <a:pt x="14056" y="432530"/>
                </a:lnTo>
                <a:lnTo>
                  <a:pt x="15509" y="431228"/>
                </a:lnTo>
                <a:lnTo>
                  <a:pt x="17431" y="430360"/>
                </a:lnTo>
                <a:lnTo>
                  <a:pt x="22106" y="429396"/>
                </a:lnTo>
                <a:lnTo>
                  <a:pt x="27359" y="428968"/>
                </a:lnTo>
                <a:lnTo>
                  <a:pt x="30093" y="427901"/>
                </a:lnTo>
                <a:lnTo>
                  <a:pt x="38492" y="422801"/>
                </a:lnTo>
                <a:lnTo>
                  <a:pt x="44167" y="421274"/>
                </a:lnTo>
                <a:lnTo>
                  <a:pt x="61282" y="420159"/>
                </a:lnTo>
                <a:lnTo>
                  <a:pt x="69852" y="420084"/>
                </a:lnTo>
                <a:lnTo>
                  <a:pt x="71758" y="419121"/>
                </a:lnTo>
                <a:lnTo>
                  <a:pt x="73027" y="417526"/>
                </a:lnTo>
                <a:lnTo>
                  <a:pt x="73874" y="415511"/>
                </a:lnTo>
                <a:lnTo>
                  <a:pt x="75391" y="414167"/>
                </a:lnTo>
                <a:lnTo>
                  <a:pt x="77354" y="413271"/>
                </a:lnTo>
                <a:lnTo>
                  <a:pt x="82076" y="412276"/>
                </a:lnTo>
                <a:lnTo>
                  <a:pt x="98496" y="411550"/>
                </a:lnTo>
                <a:lnTo>
                  <a:pt x="555627" y="41148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9"/>
          <p:cNvSpPr/>
          <p:nvPr/>
        </p:nvSpPr>
        <p:spPr>
          <a:xfrm>
            <a:off x="3474729" y="985869"/>
            <a:ext cx="788658" cy="1011523"/>
          </a:xfrm>
          <a:custGeom>
            <a:avLst/>
            <a:gdLst/>
            <a:ahLst/>
            <a:cxnLst/>
            <a:rect l="0" t="0" r="0" b="0"/>
            <a:pathLst>
              <a:path w="788658" h="1011523">
                <a:moveTo>
                  <a:pt x="540058" y="102838"/>
                </a:moveTo>
                <a:lnTo>
                  <a:pt x="540058" y="98287"/>
                </a:lnTo>
                <a:lnTo>
                  <a:pt x="539106" y="96947"/>
                </a:lnTo>
                <a:lnTo>
                  <a:pt x="537518" y="96053"/>
                </a:lnTo>
                <a:lnTo>
                  <a:pt x="535508" y="95457"/>
                </a:lnTo>
                <a:lnTo>
                  <a:pt x="533214" y="93155"/>
                </a:lnTo>
                <a:lnTo>
                  <a:pt x="524484" y="81766"/>
                </a:lnTo>
                <a:lnTo>
                  <a:pt x="504949" y="66361"/>
                </a:lnTo>
                <a:lnTo>
                  <a:pt x="499507" y="61375"/>
                </a:lnTo>
                <a:lnTo>
                  <a:pt x="485840" y="53295"/>
                </a:lnTo>
                <a:lnTo>
                  <a:pt x="462081" y="43391"/>
                </a:lnTo>
                <a:lnTo>
                  <a:pt x="445394" y="36412"/>
                </a:lnTo>
                <a:lnTo>
                  <a:pt x="428453" y="26960"/>
                </a:lnTo>
                <a:lnTo>
                  <a:pt x="411398" y="18950"/>
                </a:lnTo>
                <a:lnTo>
                  <a:pt x="394294" y="13167"/>
                </a:lnTo>
                <a:lnTo>
                  <a:pt x="377166" y="10597"/>
                </a:lnTo>
                <a:lnTo>
                  <a:pt x="356010" y="9150"/>
                </a:lnTo>
                <a:lnTo>
                  <a:pt x="350684" y="7994"/>
                </a:lnTo>
                <a:lnTo>
                  <a:pt x="335293" y="1836"/>
                </a:lnTo>
                <a:lnTo>
                  <a:pt x="323494" y="521"/>
                </a:lnTo>
                <a:lnTo>
                  <a:pt x="305394" y="132"/>
                </a:lnTo>
                <a:lnTo>
                  <a:pt x="273677" y="0"/>
                </a:lnTo>
                <a:lnTo>
                  <a:pt x="259424" y="2522"/>
                </a:lnTo>
                <a:lnTo>
                  <a:pt x="247692" y="6818"/>
                </a:lnTo>
                <a:lnTo>
                  <a:pt x="234779" y="13639"/>
                </a:lnTo>
                <a:lnTo>
                  <a:pt x="220264" y="17036"/>
                </a:lnTo>
                <a:lnTo>
                  <a:pt x="212825" y="21206"/>
                </a:lnTo>
                <a:lnTo>
                  <a:pt x="200288" y="30692"/>
                </a:lnTo>
                <a:lnTo>
                  <a:pt x="194421" y="32673"/>
                </a:lnTo>
                <a:lnTo>
                  <a:pt x="192476" y="34154"/>
                </a:lnTo>
                <a:lnTo>
                  <a:pt x="191180" y="36094"/>
                </a:lnTo>
                <a:lnTo>
                  <a:pt x="190315" y="38339"/>
                </a:lnTo>
                <a:lnTo>
                  <a:pt x="184547" y="46051"/>
                </a:lnTo>
                <a:lnTo>
                  <a:pt x="165656" y="66664"/>
                </a:lnTo>
                <a:lnTo>
                  <a:pt x="158085" y="80161"/>
                </a:lnTo>
                <a:lnTo>
                  <a:pt x="155980" y="87362"/>
                </a:lnTo>
                <a:lnTo>
                  <a:pt x="153513" y="90615"/>
                </a:lnTo>
                <a:lnTo>
                  <a:pt x="141893" y="100698"/>
                </a:lnTo>
                <a:lnTo>
                  <a:pt x="120116" y="130552"/>
                </a:lnTo>
                <a:lnTo>
                  <a:pt x="104780" y="157393"/>
                </a:lnTo>
                <a:lnTo>
                  <a:pt x="84052" y="185740"/>
                </a:lnTo>
                <a:lnTo>
                  <a:pt x="66725" y="214464"/>
                </a:lnTo>
                <a:lnTo>
                  <a:pt x="58787" y="236930"/>
                </a:lnTo>
                <a:lnTo>
                  <a:pt x="48329" y="255373"/>
                </a:lnTo>
                <a:lnTo>
                  <a:pt x="45287" y="263659"/>
                </a:lnTo>
                <a:lnTo>
                  <a:pt x="42982" y="271469"/>
                </a:lnTo>
                <a:lnTo>
                  <a:pt x="31063" y="297529"/>
                </a:lnTo>
                <a:lnTo>
                  <a:pt x="22744" y="314406"/>
                </a:lnTo>
                <a:lnTo>
                  <a:pt x="19628" y="328313"/>
                </a:lnTo>
                <a:lnTo>
                  <a:pt x="17291" y="343067"/>
                </a:lnTo>
                <a:lnTo>
                  <a:pt x="11572" y="363035"/>
                </a:lnTo>
                <a:lnTo>
                  <a:pt x="9454" y="386626"/>
                </a:lnTo>
                <a:lnTo>
                  <a:pt x="8739" y="417657"/>
                </a:lnTo>
                <a:lnTo>
                  <a:pt x="8597" y="446965"/>
                </a:lnTo>
                <a:lnTo>
                  <a:pt x="6038" y="460888"/>
                </a:lnTo>
                <a:lnTo>
                  <a:pt x="2678" y="474379"/>
                </a:lnTo>
                <a:lnTo>
                  <a:pt x="787" y="498039"/>
                </a:lnTo>
                <a:lnTo>
                  <a:pt x="148" y="529094"/>
                </a:lnTo>
                <a:lnTo>
                  <a:pt x="0" y="571329"/>
                </a:lnTo>
                <a:lnTo>
                  <a:pt x="2535" y="582836"/>
                </a:lnTo>
                <a:lnTo>
                  <a:pt x="13661" y="611465"/>
                </a:lnTo>
                <a:lnTo>
                  <a:pt x="18989" y="636871"/>
                </a:lnTo>
                <a:lnTo>
                  <a:pt x="28931" y="664574"/>
                </a:lnTo>
                <a:lnTo>
                  <a:pt x="41020" y="689343"/>
                </a:lnTo>
                <a:lnTo>
                  <a:pt x="58225" y="720764"/>
                </a:lnTo>
                <a:lnTo>
                  <a:pt x="71078" y="749937"/>
                </a:lnTo>
                <a:lnTo>
                  <a:pt x="88998" y="777277"/>
                </a:lnTo>
                <a:lnTo>
                  <a:pt x="107855" y="804957"/>
                </a:lnTo>
                <a:lnTo>
                  <a:pt x="125507" y="835807"/>
                </a:lnTo>
                <a:lnTo>
                  <a:pt x="139596" y="852782"/>
                </a:lnTo>
                <a:lnTo>
                  <a:pt x="163593" y="878129"/>
                </a:lnTo>
                <a:lnTo>
                  <a:pt x="186260" y="904689"/>
                </a:lnTo>
                <a:lnTo>
                  <a:pt x="207582" y="924623"/>
                </a:lnTo>
                <a:lnTo>
                  <a:pt x="229456" y="942595"/>
                </a:lnTo>
                <a:lnTo>
                  <a:pt x="249364" y="961184"/>
                </a:lnTo>
                <a:lnTo>
                  <a:pt x="262468" y="978966"/>
                </a:lnTo>
                <a:lnTo>
                  <a:pt x="265463" y="981246"/>
                </a:lnTo>
                <a:lnTo>
                  <a:pt x="297656" y="997470"/>
                </a:lnTo>
                <a:lnTo>
                  <a:pt x="314235" y="1007759"/>
                </a:lnTo>
                <a:lnTo>
                  <a:pt x="328474" y="1010408"/>
                </a:lnTo>
                <a:lnTo>
                  <a:pt x="349296" y="1011425"/>
                </a:lnTo>
                <a:lnTo>
                  <a:pt x="388503" y="1011522"/>
                </a:lnTo>
                <a:lnTo>
                  <a:pt x="396818" y="1008983"/>
                </a:lnTo>
                <a:lnTo>
                  <a:pt x="417678" y="999591"/>
                </a:lnTo>
                <a:lnTo>
                  <a:pt x="429926" y="991372"/>
                </a:lnTo>
                <a:lnTo>
                  <a:pt x="441580" y="988279"/>
                </a:lnTo>
                <a:lnTo>
                  <a:pt x="455333" y="985953"/>
                </a:lnTo>
                <a:lnTo>
                  <a:pt x="479684" y="976698"/>
                </a:lnTo>
                <a:lnTo>
                  <a:pt x="502838" y="965697"/>
                </a:lnTo>
                <a:lnTo>
                  <a:pt x="537194" y="948649"/>
                </a:lnTo>
                <a:lnTo>
                  <a:pt x="546087" y="945479"/>
                </a:lnTo>
                <a:lnTo>
                  <a:pt x="549793" y="944634"/>
                </a:lnTo>
                <a:lnTo>
                  <a:pt x="556450" y="941154"/>
                </a:lnTo>
                <a:lnTo>
                  <a:pt x="578235" y="928420"/>
                </a:lnTo>
                <a:lnTo>
                  <a:pt x="589093" y="922836"/>
                </a:lnTo>
                <a:lnTo>
                  <a:pt x="592751" y="920013"/>
                </a:lnTo>
                <a:lnTo>
                  <a:pt x="595189" y="917179"/>
                </a:lnTo>
                <a:lnTo>
                  <a:pt x="596815" y="914337"/>
                </a:lnTo>
                <a:lnTo>
                  <a:pt x="598851" y="912442"/>
                </a:lnTo>
                <a:lnTo>
                  <a:pt x="601160" y="911179"/>
                </a:lnTo>
                <a:lnTo>
                  <a:pt x="603653" y="910337"/>
                </a:lnTo>
                <a:lnTo>
                  <a:pt x="608962" y="906861"/>
                </a:lnTo>
                <a:lnTo>
                  <a:pt x="611712" y="904601"/>
                </a:lnTo>
                <a:lnTo>
                  <a:pt x="614497" y="903094"/>
                </a:lnTo>
                <a:lnTo>
                  <a:pt x="620132" y="901420"/>
                </a:lnTo>
                <a:lnTo>
                  <a:pt x="622016" y="900021"/>
                </a:lnTo>
                <a:lnTo>
                  <a:pt x="623272" y="898136"/>
                </a:lnTo>
                <a:lnTo>
                  <a:pt x="624109" y="895927"/>
                </a:lnTo>
                <a:lnTo>
                  <a:pt x="625619" y="894454"/>
                </a:lnTo>
                <a:lnTo>
                  <a:pt x="627579" y="893472"/>
                </a:lnTo>
                <a:lnTo>
                  <a:pt x="629837" y="892817"/>
                </a:lnTo>
                <a:lnTo>
                  <a:pt x="632296" y="890476"/>
                </a:lnTo>
                <a:lnTo>
                  <a:pt x="645890" y="872310"/>
                </a:lnTo>
                <a:lnTo>
                  <a:pt x="662175" y="860234"/>
                </a:lnTo>
                <a:lnTo>
                  <a:pt x="664332" y="857324"/>
                </a:lnTo>
                <a:lnTo>
                  <a:pt x="665770" y="854431"/>
                </a:lnTo>
                <a:lnTo>
                  <a:pt x="672447" y="848677"/>
                </a:lnTo>
                <a:lnTo>
                  <a:pt x="696484" y="831503"/>
                </a:lnTo>
                <a:lnTo>
                  <a:pt x="701492" y="828645"/>
                </a:lnTo>
                <a:lnTo>
                  <a:pt x="704831" y="825787"/>
                </a:lnTo>
                <a:lnTo>
                  <a:pt x="707056" y="822929"/>
                </a:lnTo>
                <a:lnTo>
                  <a:pt x="710482" y="817213"/>
                </a:lnTo>
                <a:lnTo>
                  <a:pt x="716813" y="808641"/>
                </a:lnTo>
                <a:lnTo>
                  <a:pt x="720065" y="800068"/>
                </a:lnTo>
                <a:lnTo>
                  <a:pt x="727590" y="790543"/>
                </a:lnTo>
                <a:lnTo>
                  <a:pt x="736436" y="781230"/>
                </a:lnTo>
                <a:lnTo>
                  <a:pt x="739556" y="776079"/>
                </a:lnTo>
                <a:lnTo>
                  <a:pt x="747105" y="756665"/>
                </a:lnTo>
                <a:lnTo>
                  <a:pt x="752094" y="747758"/>
                </a:lnTo>
                <a:lnTo>
                  <a:pt x="759305" y="727630"/>
                </a:lnTo>
                <a:lnTo>
                  <a:pt x="764764" y="703280"/>
                </a:lnTo>
                <a:lnTo>
                  <a:pt x="769468" y="692599"/>
                </a:lnTo>
                <a:lnTo>
                  <a:pt x="774733" y="684676"/>
                </a:lnTo>
                <a:lnTo>
                  <a:pt x="777708" y="672900"/>
                </a:lnTo>
                <a:lnTo>
                  <a:pt x="779983" y="660047"/>
                </a:lnTo>
                <a:lnTo>
                  <a:pt x="786664" y="644034"/>
                </a:lnTo>
                <a:lnTo>
                  <a:pt x="788069" y="632127"/>
                </a:lnTo>
                <a:lnTo>
                  <a:pt x="788582" y="605468"/>
                </a:lnTo>
                <a:lnTo>
                  <a:pt x="788657" y="560027"/>
                </a:lnTo>
                <a:lnTo>
                  <a:pt x="781875" y="524677"/>
                </a:lnTo>
                <a:lnTo>
                  <a:pt x="779929" y="512254"/>
                </a:lnTo>
                <a:lnTo>
                  <a:pt x="770920" y="486217"/>
                </a:lnTo>
                <a:lnTo>
                  <a:pt x="766488" y="470396"/>
                </a:lnTo>
                <a:lnTo>
                  <a:pt x="761103" y="439496"/>
                </a:lnTo>
                <a:lnTo>
                  <a:pt x="751149" y="410215"/>
                </a:lnTo>
                <a:lnTo>
                  <a:pt x="737178" y="375208"/>
                </a:lnTo>
                <a:lnTo>
                  <a:pt x="728639" y="350863"/>
                </a:lnTo>
                <a:lnTo>
                  <a:pt x="721979" y="334039"/>
                </a:lnTo>
                <a:lnTo>
                  <a:pt x="701269" y="295950"/>
                </a:lnTo>
                <a:lnTo>
                  <a:pt x="679162" y="259149"/>
                </a:lnTo>
                <a:lnTo>
                  <a:pt x="666172" y="230128"/>
                </a:lnTo>
                <a:lnTo>
                  <a:pt x="654434" y="203723"/>
                </a:lnTo>
                <a:lnTo>
                  <a:pt x="648677" y="191808"/>
                </a:lnTo>
                <a:lnTo>
                  <a:pt x="644855" y="186917"/>
                </a:lnTo>
                <a:lnTo>
                  <a:pt x="635530" y="178941"/>
                </a:lnTo>
                <a:lnTo>
                  <a:pt x="632281" y="174529"/>
                </a:lnTo>
                <a:lnTo>
                  <a:pt x="628671" y="164545"/>
                </a:lnTo>
                <a:lnTo>
                  <a:pt x="625804" y="160169"/>
                </a:lnTo>
                <a:lnTo>
                  <a:pt x="617537" y="152766"/>
                </a:lnTo>
                <a:lnTo>
                  <a:pt x="614571" y="148506"/>
                </a:lnTo>
                <a:lnTo>
                  <a:pt x="607270" y="130521"/>
                </a:lnTo>
                <a:lnTo>
                  <a:pt x="596937" y="117514"/>
                </a:lnTo>
                <a:lnTo>
                  <a:pt x="594170" y="115479"/>
                </a:lnTo>
                <a:lnTo>
                  <a:pt x="585725" y="111664"/>
                </a:lnTo>
                <a:lnTo>
                  <a:pt x="577189" y="105876"/>
                </a:lnTo>
                <a:lnTo>
                  <a:pt x="571484" y="104188"/>
                </a:lnTo>
                <a:lnTo>
                  <a:pt x="569581" y="102786"/>
                </a:lnTo>
                <a:lnTo>
                  <a:pt x="568312" y="100898"/>
                </a:lnTo>
                <a:lnTo>
                  <a:pt x="567467" y="98687"/>
                </a:lnTo>
                <a:lnTo>
                  <a:pt x="565951" y="97213"/>
                </a:lnTo>
                <a:lnTo>
                  <a:pt x="563987" y="96231"/>
                </a:lnTo>
                <a:lnTo>
                  <a:pt x="561726" y="95576"/>
                </a:lnTo>
                <a:lnTo>
                  <a:pt x="556673" y="92308"/>
                </a:lnTo>
                <a:lnTo>
                  <a:pt x="553992" y="90103"/>
                </a:lnTo>
                <a:lnTo>
                  <a:pt x="551252" y="88633"/>
                </a:lnTo>
                <a:lnTo>
                  <a:pt x="545669" y="87000"/>
                </a:lnTo>
                <a:lnTo>
                  <a:pt x="522909" y="85744"/>
                </a:lnTo>
                <a:lnTo>
                  <a:pt x="462905" y="85693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0"/>
          <p:cNvSpPr/>
          <p:nvPr/>
        </p:nvSpPr>
        <p:spPr>
          <a:xfrm>
            <a:off x="1520189" y="4431982"/>
            <a:ext cx="42864" cy="634366"/>
          </a:xfrm>
          <a:custGeom>
            <a:avLst/>
            <a:gdLst/>
            <a:ahLst/>
            <a:cxnLst/>
            <a:rect l="0" t="0" r="0" b="0"/>
            <a:pathLst>
              <a:path w="42864" h="634366">
                <a:moveTo>
                  <a:pt x="34290" y="0"/>
                </a:moveTo>
                <a:lnTo>
                  <a:pt x="34290" y="4551"/>
                </a:lnTo>
                <a:lnTo>
                  <a:pt x="35243" y="5892"/>
                </a:lnTo>
                <a:lnTo>
                  <a:pt x="36830" y="6785"/>
                </a:lnTo>
                <a:lnTo>
                  <a:pt x="38841" y="7381"/>
                </a:lnTo>
                <a:lnTo>
                  <a:pt x="40182" y="8731"/>
                </a:lnTo>
                <a:lnTo>
                  <a:pt x="41076" y="10583"/>
                </a:lnTo>
                <a:lnTo>
                  <a:pt x="42069" y="15181"/>
                </a:lnTo>
                <a:lnTo>
                  <a:pt x="42793" y="32464"/>
                </a:lnTo>
                <a:lnTo>
                  <a:pt x="42863" y="239961"/>
                </a:lnTo>
                <a:lnTo>
                  <a:pt x="41910" y="247604"/>
                </a:lnTo>
                <a:lnTo>
                  <a:pt x="40323" y="254604"/>
                </a:lnTo>
                <a:lnTo>
                  <a:pt x="38312" y="261176"/>
                </a:lnTo>
                <a:lnTo>
                  <a:pt x="36971" y="268415"/>
                </a:lnTo>
                <a:lnTo>
                  <a:pt x="36078" y="276098"/>
                </a:lnTo>
                <a:lnTo>
                  <a:pt x="35085" y="291303"/>
                </a:lnTo>
                <a:lnTo>
                  <a:pt x="34526" y="310573"/>
                </a:lnTo>
                <a:lnTo>
                  <a:pt x="33408" y="329300"/>
                </a:lnTo>
                <a:lnTo>
                  <a:pt x="31797" y="336691"/>
                </a:lnTo>
                <a:lnTo>
                  <a:pt x="29771" y="344476"/>
                </a:lnTo>
                <a:lnTo>
                  <a:pt x="28420" y="351570"/>
                </a:lnTo>
                <a:lnTo>
                  <a:pt x="27519" y="358205"/>
                </a:lnTo>
                <a:lnTo>
                  <a:pt x="26252" y="376645"/>
                </a:lnTo>
                <a:lnTo>
                  <a:pt x="26074" y="382541"/>
                </a:lnTo>
                <a:lnTo>
                  <a:pt x="25003" y="388378"/>
                </a:lnTo>
                <a:lnTo>
                  <a:pt x="23336" y="394173"/>
                </a:lnTo>
                <a:lnTo>
                  <a:pt x="21272" y="399942"/>
                </a:lnTo>
                <a:lnTo>
                  <a:pt x="19897" y="404741"/>
                </a:lnTo>
                <a:lnTo>
                  <a:pt x="18980" y="408892"/>
                </a:lnTo>
                <a:lnTo>
                  <a:pt x="17689" y="421826"/>
                </a:lnTo>
                <a:lnTo>
                  <a:pt x="17307" y="437723"/>
                </a:lnTo>
                <a:lnTo>
                  <a:pt x="17146" y="514707"/>
                </a:lnTo>
                <a:lnTo>
                  <a:pt x="16193" y="518398"/>
                </a:lnTo>
                <a:lnTo>
                  <a:pt x="14606" y="521812"/>
                </a:lnTo>
                <a:lnTo>
                  <a:pt x="12595" y="525040"/>
                </a:lnTo>
                <a:lnTo>
                  <a:pt x="11254" y="529096"/>
                </a:lnTo>
                <a:lnTo>
                  <a:pt x="10360" y="533706"/>
                </a:lnTo>
                <a:lnTo>
                  <a:pt x="9103" y="546755"/>
                </a:lnTo>
                <a:lnTo>
                  <a:pt x="8926" y="550241"/>
                </a:lnTo>
                <a:lnTo>
                  <a:pt x="7856" y="553517"/>
                </a:lnTo>
                <a:lnTo>
                  <a:pt x="6190" y="556654"/>
                </a:lnTo>
                <a:lnTo>
                  <a:pt x="4127" y="559698"/>
                </a:lnTo>
                <a:lnTo>
                  <a:pt x="2751" y="562679"/>
                </a:lnTo>
                <a:lnTo>
                  <a:pt x="1834" y="565620"/>
                </a:lnTo>
                <a:lnTo>
                  <a:pt x="544" y="574308"/>
                </a:lnTo>
                <a:lnTo>
                  <a:pt x="48" y="591498"/>
                </a:lnTo>
                <a:lnTo>
                  <a:pt x="0" y="634365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1"/>
          <p:cNvSpPr/>
          <p:nvPr/>
        </p:nvSpPr>
        <p:spPr>
          <a:xfrm>
            <a:off x="1854622" y="4594977"/>
            <a:ext cx="68464" cy="94033"/>
          </a:xfrm>
          <a:custGeom>
            <a:avLst/>
            <a:gdLst/>
            <a:ahLst/>
            <a:cxnLst/>
            <a:rect l="0" t="0" r="0" b="0"/>
            <a:pathLst>
              <a:path w="68464" h="94033">
                <a:moveTo>
                  <a:pt x="8467" y="42745"/>
                </a:moveTo>
                <a:lnTo>
                  <a:pt x="8467" y="47296"/>
                </a:lnTo>
                <a:lnTo>
                  <a:pt x="7515" y="48637"/>
                </a:lnTo>
                <a:lnTo>
                  <a:pt x="5928" y="49530"/>
                </a:lnTo>
                <a:lnTo>
                  <a:pt x="3917" y="50126"/>
                </a:lnTo>
                <a:lnTo>
                  <a:pt x="2576" y="51476"/>
                </a:lnTo>
                <a:lnTo>
                  <a:pt x="1682" y="53328"/>
                </a:lnTo>
                <a:lnTo>
                  <a:pt x="1087" y="55515"/>
                </a:lnTo>
                <a:lnTo>
                  <a:pt x="689" y="57926"/>
                </a:lnTo>
                <a:lnTo>
                  <a:pt x="424" y="60486"/>
                </a:lnTo>
                <a:lnTo>
                  <a:pt x="248" y="63145"/>
                </a:lnTo>
                <a:lnTo>
                  <a:pt x="130" y="65870"/>
                </a:lnTo>
                <a:lnTo>
                  <a:pt x="0" y="71438"/>
                </a:lnTo>
                <a:lnTo>
                  <a:pt x="917" y="74256"/>
                </a:lnTo>
                <a:lnTo>
                  <a:pt x="2481" y="77087"/>
                </a:lnTo>
                <a:lnTo>
                  <a:pt x="4477" y="79927"/>
                </a:lnTo>
                <a:lnTo>
                  <a:pt x="6760" y="82773"/>
                </a:lnTo>
                <a:lnTo>
                  <a:pt x="9234" y="85623"/>
                </a:lnTo>
                <a:lnTo>
                  <a:pt x="11836" y="88476"/>
                </a:lnTo>
                <a:lnTo>
                  <a:pt x="14523" y="90377"/>
                </a:lnTo>
                <a:lnTo>
                  <a:pt x="17267" y="91645"/>
                </a:lnTo>
                <a:lnTo>
                  <a:pt x="20049" y="92490"/>
                </a:lnTo>
                <a:lnTo>
                  <a:pt x="22856" y="93053"/>
                </a:lnTo>
                <a:lnTo>
                  <a:pt x="25680" y="93429"/>
                </a:lnTo>
                <a:lnTo>
                  <a:pt x="28515" y="93679"/>
                </a:lnTo>
                <a:lnTo>
                  <a:pt x="31357" y="93846"/>
                </a:lnTo>
                <a:lnTo>
                  <a:pt x="37056" y="94032"/>
                </a:lnTo>
                <a:lnTo>
                  <a:pt x="38956" y="93129"/>
                </a:lnTo>
                <a:lnTo>
                  <a:pt x="40223" y="91574"/>
                </a:lnTo>
                <a:lnTo>
                  <a:pt x="41068" y="89585"/>
                </a:lnTo>
                <a:lnTo>
                  <a:pt x="41631" y="87307"/>
                </a:lnTo>
                <a:lnTo>
                  <a:pt x="42007" y="84835"/>
                </a:lnTo>
                <a:lnTo>
                  <a:pt x="42257" y="82235"/>
                </a:lnTo>
                <a:lnTo>
                  <a:pt x="43376" y="80502"/>
                </a:lnTo>
                <a:lnTo>
                  <a:pt x="45075" y="79346"/>
                </a:lnTo>
                <a:lnTo>
                  <a:pt x="47160" y="78576"/>
                </a:lnTo>
                <a:lnTo>
                  <a:pt x="48550" y="77110"/>
                </a:lnTo>
                <a:lnTo>
                  <a:pt x="49477" y="75180"/>
                </a:lnTo>
                <a:lnTo>
                  <a:pt x="50094" y="72941"/>
                </a:lnTo>
                <a:lnTo>
                  <a:pt x="51459" y="70495"/>
                </a:lnTo>
                <a:lnTo>
                  <a:pt x="53321" y="67913"/>
                </a:lnTo>
                <a:lnTo>
                  <a:pt x="55515" y="65238"/>
                </a:lnTo>
                <a:lnTo>
                  <a:pt x="57930" y="62503"/>
                </a:lnTo>
                <a:lnTo>
                  <a:pt x="63153" y="56924"/>
                </a:lnTo>
                <a:lnTo>
                  <a:pt x="64927" y="54103"/>
                </a:lnTo>
                <a:lnTo>
                  <a:pt x="66110" y="51270"/>
                </a:lnTo>
                <a:lnTo>
                  <a:pt x="66898" y="48428"/>
                </a:lnTo>
                <a:lnTo>
                  <a:pt x="67424" y="45581"/>
                </a:lnTo>
                <a:lnTo>
                  <a:pt x="67774" y="42731"/>
                </a:lnTo>
                <a:lnTo>
                  <a:pt x="68008" y="39878"/>
                </a:lnTo>
                <a:lnTo>
                  <a:pt x="68163" y="37023"/>
                </a:lnTo>
                <a:lnTo>
                  <a:pt x="68336" y="31312"/>
                </a:lnTo>
                <a:lnTo>
                  <a:pt x="68463" y="14170"/>
                </a:lnTo>
                <a:lnTo>
                  <a:pt x="67514" y="12265"/>
                </a:lnTo>
                <a:lnTo>
                  <a:pt x="65930" y="10995"/>
                </a:lnTo>
                <a:lnTo>
                  <a:pt x="63920" y="10148"/>
                </a:lnTo>
                <a:lnTo>
                  <a:pt x="62581" y="8631"/>
                </a:lnTo>
                <a:lnTo>
                  <a:pt x="61688" y="6668"/>
                </a:lnTo>
                <a:lnTo>
                  <a:pt x="61093" y="4406"/>
                </a:lnTo>
                <a:lnTo>
                  <a:pt x="59744" y="2898"/>
                </a:lnTo>
                <a:lnTo>
                  <a:pt x="57892" y="1893"/>
                </a:lnTo>
                <a:lnTo>
                  <a:pt x="55704" y="1223"/>
                </a:lnTo>
                <a:lnTo>
                  <a:pt x="53294" y="776"/>
                </a:lnTo>
                <a:lnTo>
                  <a:pt x="50734" y="478"/>
                </a:lnTo>
                <a:lnTo>
                  <a:pt x="48075" y="280"/>
                </a:lnTo>
                <a:lnTo>
                  <a:pt x="45350" y="147"/>
                </a:lnTo>
                <a:lnTo>
                  <a:pt x="39782" y="0"/>
                </a:lnTo>
                <a:lnTo>
                  <a:pt x="37917" y="914"/>
                </a:lnTo>
                <a:lnTo>
                  <a:pt x="36673" y="2475"/>
                </a:lnTo>
                <a:lnTo>
                  <a:pt x="35844" y="4468"/>
                </a:lnTo>
                <a:lnTo>
                  <a:pt x="34338" y="6750"/>
                </a:lnTo>
                <a:lnTo>
                  <a:pt x="32382" y="9223"/>
                </a:lnTo>
                <a:lnTo>
                  <a:pt x="30125" y="11825"/>
                </a:lnTo>
                <a:lnTo>
                  <a:pt x="27669" y="13559"/>
                </a:lnTo>
                <a:lnTo>
                  <a:pt x="25078" y="14716"/>
                </a:lnTo>
                <a:lnTo>
                  <a:pt x="22399" y="15486"/>
                </a:lnTo>
                <a:lnTo>
                  <a:pt x="20612" y="16952"/>
                </a:lnTo>
                <a:lnTo>
                  <a:pt x="19422" y="18882"/>
                </a:lnTo>
                <a:lnTo>
                  <a:pt x="18628" y="21122"/>
                </a:lnTo>
                <a:lnTo>
                  <a:pt x="17146" y="23567"/>
                </a:lnTo>
                <a:lnTo>
                  <a:pt x="15206" y="26149"/>
                </a:lnTo>
                <a:lnTo>
                  <a:pt x="12960" y="28824"/>
                </a:lnTo>
                <a:lnTo>
                  <a:pt x="11462" y="31559"/>
                </a:lnTo>
                <a:lnTo>
                  <a:pt x="10464" y="34335"/>
                </a:lnTo>
                <a:lnTo>
                  <a:pt x="9799" y="37139"/>
                </a:lnTo>
                <a:lnTo>
                  <a:pt x="9355" y="39960"/>
                </a:lnTo>
                <a:lnTo>
                  <a:pt x="9059" y="42793"/>
                </a:lnTo>
                <a:lnTo>
                  <a:pt x="8862" y="45635"/>
                </a:lnTo>
                <a:lnTo>
                  <a:pt x="8730" y="48482"/>
                </a:lnTo>
                <a:lnTo>
                  <a:pt x="8584" y="54185"/>
                </a:lnTo>
                <a:lnTo>
                  <a:pt x="8478" y="71321"/>
                </a:lnTo>
                <a:lnTo>
                  <a:pt x="9427" y="73226"/>
                </a:lnTo>
                <a:lnTo>
                  <a:pt x="11012" y="74495"/>
                </a:lnTo>
                <a:lnTo>
                  <a:pt x="13021" y="75342"/>
                </a:lnTo>
                <a:lnTo>
                  <a:pt x="14361" y="74954"/>
                </a:lnTo>
                <a:lnTo>
                  <a:pt x="15254" y="73743"/>
                </a:lnTo>
                <a:lnTo>
                  <a:pt x="15849" y="71983"/>
                </a:lnTo>
                <a:lnTo>
                  <a:pt x="16246" y="69857"/>
                </a:lnTo>
                <a:lnTo>
                  <a:pt x="16511" y="67487"/>
                </a:lnTo>
                <a:lnTo>
                  <a:pt x="16687" y="64955"/>
                </a:lnTo>
                <a:lnTo>
                  <a:pt x="17757" y="63266"/>
                </a:lnTo>
                <a:lnTo>
                  <a:pt x="19423" y="62141"/>
                </a:lnTo>
                <a:lnTo>
                  <a:pt x="21486" y="61391"/>
                </a:lnTo>
                <a:lnTo>
                  <a:pt x="22862" y="59938"/>
                </a:lnTo>
                <a:lnTo>
                  <a:pt x="23779" y="58017"/>
                </a:lnTo>
                <a:lnTo>
                  <a:pt x="24390" y="55784"/>
                </a:lnTo>
                <a:lnTo>
                  <a:pt x="24797" y="53343"/>
                </a:lnTo>
                <a:lnTo>
                  <a:pt x="25069" y="50763"/>
                </a:lnTo>
                <a:lnTo>
                  <a:pt x="25250" y="48090"/>
                </a:lnTo>
                <a:lnTo>
                  <a:pt x="25371" y="45356"/>
                </a:lnTo>
                <a:lnTo>
                  <a:pt x="25612" y="34173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2"/>
          <p:cNvSpPr/>
          <p:nvPr/>
        </p:nvSpPr>
        <p:spPr>
          <a:xfrm>
            <a:off x="1837406" y="4843474"/>
            <a:ext cx="119618" cy="111400"/>
          </a:xfrm>
          <a:custGeom>
            <a:avLst/>
            <a:gdLst/>
            <a:ahLst/>
            <a:cxnLst/>
            <a:rect l="0" t="0" r="0" b="0"/>
            <a:pathLst>
              <a:path w="119618" h="111400">
                <a:moveTo>
                  <a:pt x="51401" y="34278"/>
                </a:moveTo>
                <a:lnTo>
                  <a:pt x="46850" y="34278"/>
                </a:lnTo>
                <a:lnTo>
                  <a:pt x="45509" y="35231"/>
                </a:lnTo>
                <a:lnTo>
                  <a:pt x="44616" y="36818"/>
                </a:lnTo>
                <a:lnTo>
                  <a:pt x="44020" y="38829"/>
                </a:lnTo>
                <a:lnTo>
                  <a:pt x="42670" y="40170"/>
                </a:lnTo>
                <a:lnTo>
                  <a:pt x="40818" y="41063"/>
                </a:lnTo>
                <a:lnTo>
                  <a:pt x="38631" y="41659"/>
                </a:lnTo>
                <a:lnTo>
                  <a:pt x="37172" y="43009"/>
                </a:lnTo>
                <a:lnTo>
                  <a:pt x="36200" y="44861"/>
                </a:lnTo>
                <a:lnTo>
                  <a:pt x="35552" y="47048"/>
                </a:lnTo>
                <a:lnTo>
                  <a:pt x="35120" y="49459"/>
                </a:lnTo>
                <a:lnTo>
                  <a:pt x="34832" y="52019"/>
                </a:lnTo>
                <a:lnTo>
                  <a:pt x="34640" y="54678"/>
                </a:lnTo>
                <a:lnTo>
                  <a:pt x="34512" y="57403"/>
                </a:lnTo>
                <a:lnTo>
                  <a:pt x="34370" y="62971"/>
                </a:lnTo>
                <a:lnTo>
                  <a:pt x="34266" y="80009"/>
                </a:lnTo>
                <a:lnTo>
                  <a:pt x="35215" y="81910"/>
                </a:lnTo>
                <a:lnTo>
                  <a:pt x="36800" y="83178"/>
                </a:lnTo>
                <a:lnTo>
                  <a:pt x="38810" y="84023"/>
                </a:lnTo>
                <a:lnTo>
                  <a:pt x="41102" y="84587"/>
                </a:lnTo>
                <a:lnTo>
                  <a:pt x="43582" y="84962"/>
                </a:lnTo>
                <a:lnTo>
                  <a:pt x="46189" y="85212"/>
                </a:lnTo>
                <a:lnTo>
                  <a:pt x="47926" y="84427"/>
                </a:lnTo>
                <a:lnTo>
                  <a:pt x="49084" y="82950"/>
                </a:lnTo>
                <a:lnTo>
                  <a:pt x="49857" y="81014"/>
                </a:lnTo>
                <a:lnTo>
                  <a:pt x="51324" y="79723"/>
                </a:lnTo>
                <a:lnTo>
                  <a:pt x="53254" y="78862"/>
                </a:lnTo>
                <a:lnTo>
                  <a:pt x="55494" y="78288"/>
                </a:lnTo>
                <a:lnTo>
                  <a:pt x="56987" y="76953"/>
                </a:lnTo>
                <a:lnTo>
                  <a:pt x="57983" y="75111"/>
                </a:lnTo>
                <a:lnTo>
                  <a:pt x="58646" y="72930"/>
                </a:lnTo>
                <a:lnTo>
                  <a:pt x="60041" y="71475"/>
                </a:lnTo>
                <a:lnTo>
                  <a:pt x="61923" y="70507"/>
                </a:lnTo>
                <a:lnTo>
                  <a:pt x="64131" y="69860"/>
                </a:lnTo>
                <a:lnTo>
                  <a:pt x="66555" y="69430"/>
                </a:lnTo>
                <a:lnTo>
                  <a:pt x="69124" y="69143"/>
                </a:lnTo>
                <a:lnTo>
                  <a:pt x="71789" y="68951"/>
                </a:lnTo>
                <a:lnTo>
                  <a:pt x="73565" y="67871"/>
                </a:lnTo>
                <a:lnTo>
                  <a:pt x="74750" y="66198"/>
                </a:lnTo>
                <a:lnTo>
                  <a:pt x="75539" y="64131"/>
                </a:lnTo>
                <a:lnTo>
                  <a:pt x="76066" y="61800"/>
                </a:lnTo>
                <a:lnTo>
                  <a:pt x="76417" y="59293"/>
                </a:lnTo>
                <a:lnTo>
                  <a:pt x="76651" y="56670"/>
                </a:lnTo>
                <a:lnTo>
                  <a:pt x="77759" y="54921"/>
                </a:lnTo>
                <a:lnTo>
                  <a:pt x="79451" y="53755"/>
                </a:lnTo>
                <a:lnTo>
                  <a:pt x="81531" y="52977"/>
                </a:lnTo>
                <a:lnTo>
                  <a:pt x="82918" y="51507"/>
                </a:lnTo>
                <a:lnTo>
                  <a:pt x="83842" y="49574"/>
                </a:lnTo>
                <a:lnTo>
                  <a:pt x="84458" y="47333"/>
                </a:lnTo>
                <a:lnTo>
                  <a:pt x="84869" y="44886"/>
                </a:lnTo>
                <a:lnTo>
                  <a:pt x="85143" y="42303"/>
                </a:lnTo>
                <a:lnTo>
                  <a:pt x="85326" y="39628"/>
                </a:lnTo>
                <a:lnTo>
                  <a:pt x="85447" y="36892"/>
                </a:lnTo>
                <a:lnTo>
                  <a:pt x="85583" y="31312"/>
                </a:lnTo>
                <a:lnTo>
                  <a:pt x="84666" y="29444"/>
                </a:lnTo>
                <a:lnTo>
                  <a:pt x="83103" y="28198"/>
                </a:lnTo>
                <a:lnTo>
                  <a:pt x="81108" y="27367"/>
                </a:lnTo>
                <a:lnTo>
                  <a:pt x="79778" y="25860"/>
                </a:lnTo>
                <a:lnTo>
                  <a:pt x="78892" y="23904"/>
                </a:lnTo>
                <a:lnTo>
                  <a:pt x="78301" y="21647"/>
                </a:lnTo>
                <a:lnTo>
                  <a:pt x="76954" y="20142"/>
                </a:lnTo>
                <a:lnTo>
                  <a:pt x="75104" y="19139"/>
                </a:lnTo>
                <a:lnTo>
                  <a:pt x="72918" y="18471"/>
                </a:lnTo>
                <a:lnTo>
                  <a:pt x="71461" y="17072"/>
                </a:lnTo>
                <a:lnTo>
                  <a:pt x="70489" y="15188"/>
                </a:lnTo>
                <a:lnTo>
                  <a:pt x="69841" y="12979"/>
                </a:lnTo>
                <a:lnTo>
                  <a:pt x="69409" y="10554"/>
                </a:lnTo>
                <a:lnTo>
                  <a:pt x="69122" y="7984"/>
                </a:lnTo>
                <a:lnTo>
                  <a:pt x="68930" y="5319"/>
                </a:lnTo>
                <a:lnTo>
                  <a:pt x="67849" y="3542"/>
                </a:lnTo>
                <a:lnTo>
                  <a:pt x="66177" y="2357"/>
                </a:lnTo>
                <a:lnTo>
                  <a:pt x="64109" y="1568"/>
                </a:lnTo>
                <a:lnTo>
                  <a:pt x="61778" y="1041"/>
                </a:lnTo>
                <a:lnTo>
                  <a:pt x="59272" y="690"/>
                </a:lnTo>
                <a:lnTo>
                  <a:pt x="56648" y="456"/>
                </a:lnTo>
                <a:lnTo>
                  <a:pt x="53946" y="300"/>
                </a:lnTo>
                <a:lnTo>
                  <a:pt x="48405" y="127"/>
                </a:lnTo>
                <a:lnTo>
                  <a:pt x="34238" y="6"/>
                </a:lnTo>
                <a:lnTo>
                  <a:pt x="31386" y="0"/>
                </a:lnTo>
                <a:lnTo>
                  <a:pt x="29485" y="949"/>
                </a:lnTo>
                <a:lnTo>
                  <a:pt x="28218" y="2534"/>
                </a:lnTo>
                <a:lnTo>
                  <a:pt x="27373" y="4543"/>
                </a:lnTo>
                <a:lnTo>
                  <a:pt x="26810" y="6834"/>
                </a:lnTo>
                <a:lnTo>
                  <a:pt x="26435" y="9315"/>
                </a:lnTo>
                <a:lnTo>
                  <a:pt x="26184" y="11921"/>
                </a:lnTo>
                <a:lnTo>
                  <a:pt x="25065" y="13658"/>
                </a:lnTo>
                <a:lnTo>
                  <a:pt x="23366" y="14817"/>
                </a:lnTo>
                <a:lnTo>
                  <a:pt x="21281" y="15589"/>
                </a:lnTo>
                <a:lnTo>
                  <a:pt x="19891" y="17056"/>
                </a:lnTo>
                <a:lnTo>
                  <a:pt x="18964" y="18987"/>
                </a:lnTo>
                <a:lnTo>
                  <a:pt x="18347" y="21226"/>
                </a:lnTo>
                <a:lnTo>
                  <a:pt x="17935" y="23672"/>
                </a:lnTo>
                <a:lnTo>
                  <a:pt x="17660" y="26255"/>
                </a:lnTo>
                <a:lnTo>
                  <a:pt x="17477" y="28929"/>
                </a:lnTo>
                <a:lnTo>
                  <a:pt x="16402" y="30712"/>
                </a:lnTo>
                <a:lnTo>
                  <a:pt x="14734" y="31901"/>
                </a:lnTo>
                <a:lnTo>
                  <a:pt x="12669" y="32693"/>
                </a:lnTo>
                <a:lnTo>
                  <a:pt x="11292" y="34174"/>
                </a:lnTo>
                <a:lnTo>
                  <a:pt x="10374" y="36114"/>
                </a:lnTo>
                <a:lnTo>
                  <a:pt x="9762" y="38359"/>
                </a:lnTo>
                <a:lnTo>
                  <a:pt x="8402" y="39857"/>
                </a:lnTo>
                <a:lnTo>
                  <a:pt x="6542" y="40854"/>
                </a:lnTo>
                <a:lnTo>
                  <a:pt x="4350" y="41520"/>
                </a:lnTo>
                <a:lnTo>
                  <a:pt x="2889" y="42916"/>
                </a:lnTo>
                <a:lnTo>
                  <a:pt x="1914" y="44799"/>
                </a:lnTo>
                <a:lnTo>
                  <a:pt x="1265" y="47007"/>
                </a:lnTo>
                <a:lnTo>
                  <a:pt x="832" y="49432"/>
                </a:lnTo>
                <a:lnTo>
                  <a:pt x="543" y="52001"/>
                </a:lnTo>
                <a:lnTo>
                  <a:pt x="351" y="54666"/>
                </a:lnTo>
                <a:lnTo>
                  <a:pt x="223" y="57395"/>
                </a:lnTo>
                <a:lnTo>
                  <a:pt x="80" y="62967"/>
                </a:lnTo>
                <a:lnTo>
                  <a:pt x="0" y="71460"/>
                </a:lnTo>
                <a:lnTo>
                  <a:pt x="941" y="73353"/>
                </a:lnTo>
                <a:lnTo>
                  <a:pt x="2521" y="74616"/>
                </a:lnTo>
                <a:lnTo>
                  <a:pt x="4527" y="75457"/>
                </a:lnTo>
                <a:lnTo>
                  <a:pt x="5864" y="76971"/>
                </a:lnTo>
                <a:lnTo>
                  <a:pt x="6756" y="78933"/>
                </a:lnTo>
                <a:lnTo>
                  <a:pt x="7350" y="81193"/>
                </a:lnTo>
                <a:lnTo>
                  <a:pt x="8698" y="82699"/>
                </a:lnTo>
                <a:lnTo>
                  <a:pt x="10550" y="83704"/>
                </a:lnTo>
                <a:lnTo>
                  <a:pt x="12737" y="84374"/>
                </a:lnTo>
                <a:lnTo>
                  <a:pt x="14195" y="85773"/>
                </a:lnTo>
                <a:lnTo>
                  <a:pt x="15167" y="87658"/>
                </a:lnTo>
                <a:lnTo>
                  <a:pt x="15815" y="89867"/>
                </a:lnTo>
                <a:lnTo>
                  <a:pt x="17200" y="91340"/>
                </a:lnTo>
                <a:lnTo>
                  <a:pt x="19075" y="92322"/>
                </a:lnTo>
                <a:lnTo>
                  <a:pt x="21278" y="92977"/>
                </a:lnTo>
                <a:lnTo>
                  <a:pt x="22746" y="94366"/>
                </a:lnTo>
                <a:lnTo>
                  <a:pt x="23725" y="96244"/>
                </a:lnTo>
                <a:lnTo>
                  <a:pt x="24378" y="98448"/>
                </a:lnTo>
                <a:lnTo>
                  <a:pt x="25766" y="99919"/>
                </a:lnTo>
                <a:lnTo>
                  <a:pt x="27643" y="100898"/>
                </a:lnTo>
                <a:lnTo>
                  <a:pt x="29848" y="101552"/>
                </a:lnTo>
                <a:lnTo>
                  <a:pt x="32269" y="101987"/>
                </a:lnTo>
                <a:lnTo>
                  <a:pt x="34837" y="102277"/>
                </a:lnTo>
                <a:lnTo>
                  <a:pt x="37500" y="102471"/>
                </a:lnTo>
                <a:lnTo>
                  <a:pt x="40229" y="102600"/>
                </a:lnTo>
                <a:lnTo>
                  <a:pt x="45801" y="102743"/>
                </a:lnTo>
                <a:lnTo>
                  <a:pt x="49573" y="103734"/>
                </a:lnTo>
                <a:lnTo>
                  <a:pt x="53992" y="105347"/>
                </a:lnTo>
                <a:lnTo>
                  <a:pt x="58843" y="107375"/>
                </a:lnTo>
                <a:lnTo>
                  <a:pt x="63030" y="108727"/>
                </a:lnTo>
                <a:lnTo>
                  <a:pt x="66774" y="109628"/>
                </a:lnTo>
                <a:lnTo>
                  <a:pt x="70222" y="110229"/>
                </a:lnTo>
                <a:lnTo>
                  <a:pt x="73473" y="110630"/>
                </a:lnTo>
                <a:lnTo>
                  <a:pt x="76593" y="110897"/>
                </a:lnTo>
                <a:lnTo>
                  <a:pt x="79626" y="111075"/>
                </a:lnTo>
                <a:lnTo>
                  <a:pt x="85535" y="111273"/>
                </a:lnTo>
                <a:lnTo>
                  <a:pt x="97090" y="111399"/>
                </a:lnTo>
                <a:lnTo>
                  <a:pt x="99005" y="110457"/>
                </a:lnTo>
                <a:lnTo>
                  <a:pt x="100282" y="108877"/>
                </a:lnTo>
                <a:lnTo>
                  <a:pt x="101134" y="106871"/>
                </a:lnTo>
                <a:lnTo>
                  <a:pt x="102654" y="105533"/>
                </a:lnTo>
                <a:lnTo>
                  <a:pt x="104619" y="104641"/>
                </a:lnTo>
                <a:lnTo>
                  <a:pt x="106882" y="104047"/>
                </a:lnTo>
                <a:lnTo>
                  <a:pt x="108391" y="102698"/>
                </a:lnTo>
                <a:lnTo>
                  <a:pt x="109397" y="100846"/>
                </a:lnTo>
                <a:lnTo>
                  <a:pt x="110067" y="98660"/>
                </a:lnTo>
                <a:lnTo>
                  <a:pt x="110515" y="96249"/>
                </a:lnTo>
                <a:lnTo>
                  <a:pt x="110813" y="93690"/>
                </a:lnTo>
                <a:lnTo>
                  <a:pt x="111011" y="91031"/>
                </a:lnTo>
                <a:lnTo>
                  <a:pt x="112096" y="89259"/>
                </a:lnTo>
                <a:lnTo>
                  <a:pt x="113772" y="88076"/>
                </a:lnTo>
                <a:lnTo>
                  <a:pt x="115842" y="87289"/>
                </a:lnTo>
                <a:lnTo>
                  <a:pt x="117221" y="85811"/>
                </a:lnTo>
                <a:lnTo>
                  <a:pt x="118141" y="83874"/>
                </a:lnTo>
                <a:lnTo>
                  <a:pt x="118755" y="81629"/>
                </a:lnTo>
                <a:lnTo>
                  <a:pt x="119163" y="79180"/>
                </a:lnTo>
                <a:lnTo>
                  <a:pt x="119436" y="76595"/>
                </a:lnTo>
                <a:lnTo>
                  <a:pt x="119617" y="73920"/>
                </a:lnTo>
                <a:lnTo>
                  <a:pt x="118786" y="71183"/>
                </a:lnTo>
                <a:lnTo>
                  <a:pt x="117280" y="68406"/>
                </a:lnTo>
                <a:lnTo>
                  <a:pt x="115322" y="65603"/>
                </a:lnTo>
                <a:lnTo>
                  <a:pt x="114018" y="62781"/>
                </a:lnTo>
                <a:lnTo>
                  <a:pt x="113148" y="59948"/>
                </a:lnTo>
                <a:lnTo>
                  <a:pt x="112568" y="57106"/>
                </a:lnTo>
                <a:lnTo>
                  <a:pt x="111229" y="54259"/>
                </a:lnTo>
                <a:lnTo>
                  <a:pt x="109384" y="51409"/>
                </a:lnTo>
                <a:lnTo>
                  <a:pt x="107201" y="48556"/>
                </a:lnTo>
                <a:lnTo>
                  <a:pt x="105746" y="45702"/>
                </a:lnTo>
                <a:lnTo>
                  <a:pt x="104776" y="42846"/>
                </a:lnTo>
                <a:lnTo>
                  <a:pt x="104129" y="39990"/>
                </a:lnTo>
                <a:lnTo>
                  <a:pt x="103698" y="37134"/>
                </a:lnTo>
                <a:lnTo>
                  <a:pt x="103411" y="34277"/>
                </a:lnTo>
                <a:lnTo>
                  <a:pt x="103219" y="31420"/>
                </a:lnTo>
                <a:lnTo>
                  <a:pt x="102139" y="29515"/>
                </a:lnTo>
                <a:lnTo>
                  <a:pt x="100466" y="28245"/>
                </a:lnTo>
                <a:lnTo>
                  <a:pt x="94263" y="25705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3"/>
          <p:cNvSpPr/>
          <p:nvPr/>
        </p:nvSpPr>
        <p:spPr>
          <a:xfrm>
            <a:off x="2154554" y="4423410"/>
            <a:ext cx="42864" cy="651511"/>
          </a:xfrm>
          <a:custGeom>
            <a:avLst/>
            <a:gdLst/>
            <a:ahLst/>
            <a:cxnLst/>
            <a:rect l="0" t="0" r="0" b="0"/>
            <a:pathLst>
              <a:path w="42864" h="651511">
                <a:moveTo>
                  <a:pt x="0" y="0"/>
                </a:moveTo>
                <a:lnTo>
                  <a:pt x="0" y="142040"/>
                </a:lnTo>
                <a:lnTo>
                  <a:pt x="953" y="148033"/>
                </a:lnTo>
                <a:lnTo>
                  <a:pt x="2540" y="153934"/>
                </a:lnTo>
                <a:lnTo>
                  <a:pt x="4552" y="159772"/>
                </a:lnTo>
                <a:lnTo>
                  <a:pt x="5892" y="165569"/>
                </a:lnTo>
                <a:lnTo>
                  <a:pt x="6786" y="171340"/>
                </a:lnTo>
                <a:lnTo>
                  <a:pt x="8043" y="188562"/>
                </a:lnTo>
                <a:lnTo>
                  <a:pt x="8416" y="205730"/>
                </a:lnTo>
                <a:lnTo>
                  <a:pt x="8542" y="224047"/>
                </a:lnTo>
                <a:lnTo>
                  <a:pt x="9505" y="229374"/>
                </a:lnTo>
                <a:lnTo>
                  <a:pt x="11099" y="235784"/>
                </a:lnTo>
                <a:lnTo>
                  <a:pt x="13115" y="242914"/>
                </a:lnTo>
                <a:lnTo>
                  <a:pt x="14458" y="248620"/>
                </a:lnTo>
                <a:lnTo>
                  <a:pt x="15354" y="253377"/>
                </a:lnTo>
                <a:lnTo>
                  <a:pt x="16615" y="264622"/>
                </a:lnTo>
                <a:lnTo>
                  <a:pt x="17040" y="281506"/>
                </a:lnTo>
                <a:lnTo>
                  <a:pt x="17146" y="388585"/>
                </a:lnTo>
                <a:lnTo>
                  <a:pt x="18098" y="391454"/>
                </a:lnTo>
                <a:lnTo>
                  <a:pt x="19685" y="394319"/>
                </a:lnTo>
                <a:lnTo>
                  <a:pt x="21696" y="397182"/>
                </a:lnTo>
                <a:lnTo>
                  <a:pt x="23037" y="400995"/>
                </a:lnTo>
                <a:lnTo>
                  <a:pt x="23931" y="405443"/>
                </a:lnTo>
                <a:lnTo>
                  <a:pt x="25188" y="418264"/>
                </a:lnTo>
                <a:lnTo>
                  <a:pt x="25613" y="431129"/>
                </a:lnTo>
                <a:lnTo>
                  <a:pt x="26601" y="434104"/>
                </a:lnTo>
                <a:lnTo>
                  <a:pt x="28211" y="437040"/>
                </a:lnTo>
                <a:lnTo>
                  <a:pt x="30238" y="439950"/>
                </a:lnTo>
                <a:lnTo>
                  <a:pt x="31589" y="442843"/>
                </a:lnTo>
                <a:lnTo>
                  <a:pt x="32489" y="445723"/>
                </a:lnTo>
                <a:lnTo>
                  <a:pt x="33757" y="454329"/>
                </a:lnTo>
                <a:lnTo>
                  <a:pt x="34220" y="474519"/>
                </a:lnTo>
                <a:lnTo>
                  <a:pt x="34290" y="611504"/>
                </a:lnTo>
                <a:lnTo>
                  <a:pt x="35243" y="613410"/>
                </a:lnTo>
                <a:lnTo>
                  <a:pt x="36830" y="614680"/>
                </a:lnTo>
                <a:lnTo>
                  <a:pt x="38841" y="615527"/>
                </a:lnTo>
                <a:lnTo>
                  <a:pt x="40182" y="617043"/>
                </a:lnTo>
                <a:lnTo>
                  <a:pt x="41076" y="619007"/>
                </a:lnTo>
                <a:lnTo>
                  <a:pt x="42069" y="623729"/>
                </a:lnTo>
                <a:lnTo>
                  <a:pt x="42816" y="642984"/>
                </a:lnTo>
                <a:lnTo>
                  <a:pt x="42863" y="651510"/>
                </a:lnTo>
              </a:path>
            </a:pathLst>
          </a:cu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"/>
            <a:ext cx="7153275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752600"/>
            <a:ext cx="359092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57200"/>
            <a:ext cx="76200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752600"/>
            <a:ext cx="359092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69</Words>
  <Application>Microsoft Office PowerPoint</Application>
  <PresentationFormat>On-screen Show (4:3)</PresentationFormat>
  <Paragraphs>22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Similarity, Again</vt:lpstr>
      <vt:lpstr>Objectives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Similarity, Again</dc:title>
  <dc:creator>Ameena</dc:creator>
  <cp:lastModifiedBy>Ameena</cp:lastModifiedBy>
  <cp:revision>9</cp:revision>
  <dcterms:created xsi:type="dcterms:W3CDTF">2009-10-20T16:06:46Z</dcterms:created>
  <dcterms:modified xsi:type="dcterms:W3CDTF">2009-10-20T17:22:57Z</dcterms:modified>
</cp:coreProperties>
</file>